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6"/>
  </p:notesMasterIdLst>
  <p:sldIdLst>
    <p:sldId id="261" r:id="rId2"/>
    <p:sldId id="264" r:id="rId3"/>
    <p:sldId id="263" r:id="rId4"/>
    <p:sldId id="281" r:id="rId5"/>
    <p:sldId id="265" r:id="rId6"/>
    <p:sldId id="268" r:id="rId7"/>
    <p:sldId id="266" r:id="rId8"/>
    <p:sldId id="282" r:id="rId9"/>
    <p:sldId id="270" r:id="rId10"/>
    <p:sldId id="283" r:id="rId11"/>
    <p:sldId id="272" r:id="rId12"/>
    <p:sldId id="273" r:id="rId13"/>
    <p:sldId id="343" r:id="rId14"/>
    <p:sldId id="267" r:id="rId15"/>
  </p:sldIdLst>
  <p:sldSz cx="12192000" cy="6858000"/>
  <p:notesSz cx="6858000" cy="9144000"/>
  <p:embeddedFontLst>
    <p:embeddedFont>
      <p:font typeface="Kadwa" panose="020B0604020202020204" charset="0"/>
      <p:regular r:id="rId17"/>
      <p:bold r:id="rId18"/>
    </p:embeddedFont>
    <p:embeddedFont>
      <p:font typeface="Lato" panose="020F0502020204030203" pitchFamily="34"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9" roundtripDataSignature="AMtx7miAU0OtFbhlyB80d9WspKncr0JOn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555A3B-89DA-4C72-8150-62A22A91A2B6}" v="90" dt="2025-05-27T13:09:47.269"/>
  </p1510:revLst>
</p1510:revInfo>
</file>

<file path=ppt/tableStyles.xml><?xml version="1.0" encoding="utf-8"?>
<a:tblStyleLst xmlns:a="http://schemas.openxmlformats.org/drawingml/2006/main" def="{256F7272-28F0-417A-B13E-C163E1322A19}">
  <a:tblStyle styleId="{256F7272-28F0-417A-B13E-C163E1322A19}"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varScale="1">
        <p:scale>
          <a:sx n="120" d="100"/>
          <a:sy n="120" d="100"/>
        </p:scale>
        <p:origin x="80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9" Type="http://customschemas.google.com/relationships/presentationmetadata" Target="metadata"/><Relationship Id="rId3" Type="http://schemas.openxmlformats.org/officeDocument/2006/relationships/slide" Target="slides/slide2.xml"/><Relationship Id="rId21" Type="http://schemas.openxmlformats.org/officeDocument/2006/relationships/font" Target="fonts/font5.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font" Target="fonts/font3.fntdata"/><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gina Abadajos" userId="xwnmU0gCvU5OI/68h9rDyykyEf82xy8EftPa/j+tHfc=" providerId="None" clId="Web-{9D555A3B-89DA-4C72-8150-62A22A91A2B6}"/>
    <pc:docChg chg="modSld">
      <pc:chgData name="Regina Abadajos" userId="xwnmU0gCvU5OI/68h9rDyykyEf82xy8EftPa/j+tHfc=" providerId="None" clId="Web-{9D555A3B-89DA-4C72-8150-62A22A91A2B6}" dt="2025-05-27T13:09:46.175" v="54" actId="20577"/>
      <pc:docMkLst>
        <pc:docMk/>
      </pc:docMkLst>
      <pc:sldChg chg="addSp modSp">
        <pc:chgData name="Regina Abadajos" userId="xwnmU0gCvU5OI/68h9rDyykyEf82xy8EftPa/j+tHfc=" providerId="None" clId="Web-{9D555A3B-89DA-4C72-8150-62A22A91A2B6}" dt="2025-05-27T13:09:46.175" v="54" actId="20577"/>
        <pc:sldMkLst>
          <pc:docMk/>
          <pc:sldMk cId="0" sldId="264"/>
        </pc:sldMkLst>
        <pc:spChg chg="add mod">
          <ac:chgData name="Regina Abadajos" userId="xwnmU0gCvU5OI/68h9rDyykyEf82xy8EftPa/j+tHfc=" providerId="None" clId="Web-{9D555A3B-89DA-4C72-8150-62A22A91A2B6}" dt="2025-05-27T13:09:46.175" v="54" actId="20577"/>
          <ac:spMkLst>
            <pc:docMk/>
            <pc:sldMk cId="0" sldId="264"/>
            <ac:spMk id="2" creationId="{9D818B2E-A581-A3DC-E660-7AE6B35EC34B}"/>
          </ac:spMkLst>
        </pc:spChg>
        <pc:spChg chg="mod">
          <ac:chgData name="Regina Abadajos" userId="xwnmU0gCvU5OI/68h9rDyykyEf82xy8EftPa/j+tHfc=" providerId="None" clId="Web-{9D555A3B-89DA-4C72-8150-62A22A91A2B6}" dt="2025-05-27T13:08:23.563" v="0" actId="1076"/>
          <ac:spMkLst>
            <pc:docMk/>
            <pc:sldMk cId="0" sldId="264"/>
            <ac:spMk id="315"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5731F6-F314-0F4D-BAE4-FD4D916F15DB}" type="doc">
      <dgm:prSet loTypeId="urn:microsoft.com/office/officeart/2005/8/layout/arrow1" loCatId="" qsTypeId="urn:microsoft.com/office/officeart/2005/8/quickstyle/simple4" qsCatId="simple" csTypeId="urn:microsoft.com/office/officeart/2005/8/colors/accent4_2" csCatId="accent4" phldr="1"/>
      <dgm:spPr/>
      <dgm:t>
        <a:bodyPr/>
        <a:lstStyle/>
        <a:p>
          <a:endParaRPr lang="en-US"/>
        </a:p>
      </dgm:t>
    </dgm:pt>
    <dgm:pt modelId="{C7DEC1EE-1028-F54E-902B-C97C50DF4E61}">
      <dgm:prSet phldrT="[Text]"/>
      <dgm:spPr/>
      <dgm:t>
        <a:bodyPr/>
        <a:lstStyle/>
        <a:p>
          <a:r>
            <a:rPr lang="en-US" dirty="0"/>
            <a:t>30 Days Before</a:t>
          </a:r>
        </a:p>
      </dgm:t>
    </dgm:pt>
    <dgm:pt modelId="{5D5AB1F1-3F38-5E4A-BD87-391A962E96EA}" type="parTrans" cxnId="{319FA45F-8FAC-6843-9A7C-FAE99C7446FB}">
      <dgm:prSet/>
      <dgm:spPr/>
      <dgm:t>
        <a:bodyPr/>
        <a:lstStyle/>
        <a:p>
          <a:endParaRPr lang="en-US"/>
        </a:p>
      </dgm:t>
    </dgm:pt>
    <dgm:pt modelId="{7D7AD93D-C1B1-6245-A641-E8EA5BBDF3C8}" type="sibTrans" cxnId="{319FA45F-8FAC-6843-9A7C-FAE99C7446FB}">
      <dgm:prSet/>
      <dgm:spPr/>
      <dgm:t>
        <a:bodyPr/>
        <a:lstStyle/>
        <a:p>
          <a:endParaRPr lang="en-US"/>
        </a:p>
      </dgm:t>
    </dgm:pt>
    <dgm:pt modelId="{C710B21D-0FE6-F44E-81A1-E1755D68B676}">
      <dgm:prSet phldrT="[Text]"/>
      <dgm:spPr/>
      <dgm:t>
        <a:bodyPr/>
        <a:lstStyle/>
        <a:p>
          <a:r>
            <a:rPr lang="en-US" dirty="0"/>
            <a:t>30 Days After</a:t>
          </a:r>
        </a:p>
      </dgm:t>
    </dgm:pt>
    <dgm:pt modelId="{E660337B-B39C-DC4A-8420-7A7742BDFB9E}" type="parTrans" cxnId="{1959B39C-5E5D-594A-BBC9-7CB2DB24513A}">
      <dgm:prSet/>
      <dgm:spPr/>
      <dgm:t>
        <a:bodyPr/>
        <a:lstStyle/>
        <a:p>
          <a:endParaRPr lang="en-US"/>
        </a:p>
      </dgm:t>
    </dgm:pt>
    <dgm:pt modelId="{C3DE97B3-B4C5-F14F-A16C-A36AB746B2A4}" type="sibTrans" cxnId="{1959B39C-5E5D-594A-BBC9-7CB2DB24513A}">
      <dgm:prSet/>
      <dgm:spPr/>
      <dgm:t>
        <a:bodyPr/>
        <a:lstStyle/>
        <a:p>
          <a:endParaRPr lang="en-US"/>
        </a:p>
      </dgm:t>
    </dgm:pt>
    <dgm:pt modelId="{F6271156-1BE6-6440-AEDA-80C2B8510E71}" type="pres">
      <dgm:prSet presAssocID="{555731F6-F314-0F4D-BAE4-FD4D916F15DB}" presName="cycle" presStyleCnt="0">
        <dgm:presLayoutVars>
          <dgm:dir/>
          <dgm:resizeHandles val="exact"/>
        </dgm:presLayoutVars>
      </dgm:prSet>
      <dgm:spPr/>
    </dgm:pt>
    <dgm:pt modelId="{65BF6C71-6836-784E-8E85-F475E51A7018}" type="pres">
      <dgm:prSet presAssocID="{C7DEC1EE-1028-F54E-902B-C97C50DF4E61}" presName="arrow" presStyleLbl="node1" presStyleIdx="0" presStyleCnt="2">
        <dgm:presLayoutVars>
          <dgm:bulletEnabled val="1"/>
        </dgm:presLayoutVars>
      </dgm:prSet>
      <dgm:spPr/>
    </dgm:pt>
    <dgm:pt modelId="{A636FA15-D54E-664F-A112-5B1945B5975E}" type="pres">
      <dgm:prSet presAssocID="{C710B21D-0FE6-F44E-81A1-E1755D68B676}" presName="arrow" presStyleLbl="node1" presStyleIdx="1" presStyleCnt="2">
        <dgm:presLayoutVars>
          <dgm:bulletEnabled val="1"/>
        </dgm:presLayoutVars>
      </dgm:prSet>
      <dgm:spPr/>
    </dgm:pt>
  </dgm:ptLst>
  <dgm:cxnLst>
    <dgm:cxn modelId="{319FA45F-8FAC-6843-9A7C-FAE99C7446FB}" srcId="{555731F6-F314-0F4D-BAE4-FD4D916F15DB}" destId="{C7DEC1EE-1028-F54E-902B-C97C50DF4E61}" srcOrd="0" destOrd="0" parTransId="{5D5AB1F1-3F38-5E4A-BD87-391A962E96EA}" sibTransId="{7D7AD93D-C1B1-6245-A641-E8EA5BBDF3C8}"/>
    <dgm:cxn modelId="{29276A90-F077-1849-8DE5-FAB715DA791D}" type="presOf" srcId="{C710B21D-0FE6-F44E-81A1-E1755D68B676}" destId="{A636FA15-D54E-664F-A112-5B1945B5975E}" srcOrd="0" destOrd="0" presId="urn:microsoft.com/office/officeart/2005/8/layout/arrow1"/>
    <dgm:cxn modelId="{307E1998-1D8D-3045-B530-D56E1E170B90}" type="presOf" srcId="{555731F6-F314-0F4D-BAE4-FD4D916F15DB}" destId="{F6271156-1BE6-6440-AEDA-80C2B8510E71}" srcOrd="0" destOrd="0" presId="urn:microsoft.com/office/officeart/2005/8/layout/arrow1"/>
    <dgm:cxn modelId="{1959B39C-5E5D-594A-BBC9-7CB2DB24513A}" srcId="{555731F6-F314-0F4D-BAE4-FD4D916F15DB}" destId="{C710B21D-0FE6-F44E-81A1-E1755D68B676}" srcOrd="1" destOrd="0" parTransId="{E660337B-B39C-DC4A-8420-7A7742BDFB9E}" sibTransId="{C3DE97B3-B4C5-F14F-A16C-A36AB746B2A4}"/>
    <dgm:cxn modelId="{F63637B5-549F-A44A-9651-884E9BBA92CC}" type="presOf" srcId="{C7DEC1EE-1028-F54E-902B-C97C50DF4E61}" destId="{65BF6C71-6836-784E-8E85-F475E51A7018}" srcOrd="0" destOrd="0" presId="urn:microsoft.com/office/officeart/2005/8/layout/arrow1"/>
    <dgm:cxn modelId="{1E6B2BCD-3B8F-DC43-8856-F7C189E72EC6}" type="presParOf" srcId="{F6271156-1BE6-6440-AEDA-80C2B8510E71}" destId="{65BF6C71-6836-784E-8E85-F475E51A7018}" srcOrd="0" destOrd="0" presId="urn:microsoft.com/office/officeart/2005/8/layout/arrow1"/>
    <dgm:cxn modelId="{8E59AD8A-990A-7245-9453-8D4D06DF249E}" type="presParOf" srcId="{F6271156-1BE6-6440-AEDA-80C2B8510E71}" destId="{A636FA15-D54E-664F-A112-5B1945B5975E}" srcOrd="1" destOrd="0" presId="urn:microsoft.com/office/officeart/2005/8/layout/arrow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BF6C71-6836-784E-8E85-F475E51A7018}">
      <dsp:nvSpPr>
        <dsp:cNvPr id="0" name=""/>
        <dsp:cNvSpPr/>
      </dsp:nvSpPr>
      <dsp:spPr>
        <a:xfrm rot="16200000">
          <a:off x="2314" y="76"/>
          <a:ext cx="3456764" cy="3456764"/>
        </a:xfrm>
        <a:prstGeom prst="upArrow">
          <a:avLst>
            <a:gd name="adj1" fmla="val 50000"/>
            <a:gd name="adj2" fmla="val 35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5816" tIns="305816" rIns="305816" bIns="305816" numCol="1" spcCol="1270" anchor="ctr" anchorCtr="0">
          <a:noAutofit/>
        </a:bodyPr>
        <a:lstStyle/>
        <a:p>
          <a:pPr marL="0" lvl="0" indent="0" algn="ctr" defTabSz="1911350">
            <a:lnSpc>
              <a:spcPct val="90000"/>
            </a:lnSpc>
            <a:spcBef>
              <a:spcPct val="0"/>
            </a:spcBef>
            <a:spcAft>
              <a:spcPct val="35000"/>
            </a:spcAft>
            <a:buNone/>
          </a:pPr>
          <a:r>
            <a:rPr lang="en-US" sz="4300" kern="1200" dirty="0"/>
            <a:t>30 Days Before</a:t>
          </a:r>
        </a:p>
      </dsp:txBody>
      <dsp:txXfrm rot="5400000">
        <a:off x="607248" y="864267"/>
        <a:ext cx="2851830" cy="1728382"/>
      </dsp:txXfrm>
    </dsp:sp>
    <dsp:sp modelId="{A636FA15-D54E-664F-A112-5B1945B5975E}">
      <dsp:nvSpPr>
        <dsp:cNvPr id="0" name=""/>
        <dsp:cNvSpPr/>
      </dsp:nvSpPr>
      <dsp:spPr>
        <a:xfrm rot="5400000">
          <a:off x="5880569" y="76"/>
          <a:ext cx="3456764" cy="3456764"/>
        </a:xfrm>
        <a:prstGeom prst="upArrow">
          <a:avLst>
            <a:gd name="adj1" fmla="val 50000"/>
            <a:gd name="adj2" fmla="val 35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5816" tIns="305816" rIns="305816" bIns="305816" numCol="1" spcCol="1270" anchor="ctr" anchorCtr="0">
          <a:noAutofit/>
        </a:bodyPr>
        <a:lstStyle/>
        <a:p>
          <a:pPr marL="0" lvl="0" indent="0" algn="ctr" defTabSz="1911350">
            <a:lnSpc>
              <a:spcPct val="90000"/>
            </a:lnSpc>
            <a:spcBef>
              <a:spcPct val="0"/>
            </a:spcBef>
            <a:spcAft>
              <a:spcPct val="35000"/>
            </a:spcAft>
            <a:buNone/>
          </a:pPr>
          <a:r>
            <a:rPr lang="en-US" sz="4300" kern="1200" dirty="0"/>
            <a:t>30 Days After</a:t>
          </a:r>
        </a:p>
      </dsp:txBody>
      <dsp:txXfrm rot="-5400000">
        <a:off x="5880569" y="864267"/>
        <a:ext cx="2851830" cy="1728382"/>
      </dsp:txXfrm>
    </dsp:sp>
  </dsp:spTree>
</dsp:drawing>
</file>

<file path=ppt/diagrams/layout1.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06" name="Google Shape;30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6" name="Google Shape;35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0" name="Google Shape;37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6" name="Google Shape;38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4" name="Google Shape;39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6"/>
        <p:cNvGrpSpPr/>
        <p:nvPr/>
      </p:nvGrpSpPr>
      <p:grpSpPr>
        <a:xfrm>
          <a:off x="0" y="0"/>
          <a:ext cx="0" cy="0"/>
          <a:chOff x="0" y="0"/>
          <a:chExt cx="0" cy="0"/>
        </a:xfrm>
      </p:grpSpPr>
      <p:sp>
        <p:nvSpPr>
          <p:cNvPr id="67" name="Google Shape;67;p30"/>
          <p:cNvSpPr/>
          <p:nvPr/>
        </p:nvSpPr>
        <p:spPr>
          <a:xfrm>
            <a:off x="1" y="0"/>
            <a:ext cx="11348677" cy="6858000"/>
          </a:xfrm>
          <a:custGeom>
            <a:avLst/>
            <a:gdLst/>
            <a:ahLst/>
            <a:cxnLst/>
            <a:rect l="l" t="t" r="r" b="b"/>
            <a:pathLst>
              <a:path w="11348677" h="6858000" extrusionOk="0">
                <a:moveTo>
                  <a:pt x="4040687" y="0"/>
                </a:moveTo>
                <a:lnTo>
                  <a:pt x="11348677" y="0"/>
                </a:lnTo>
                <a:lnTo>
                  <a:pt x="11341461" y="43235"/>
                </a:lnTo>
                <a:lnTo>
                  <a:pt x="11328793" y="92036"/>
                </a:lnTo>
                <a:lnTo>
                  <a:pt x="9519355" y="5980556"/>
                </a:lnTo>
                <a:lnTo>
                  <a:pt x="9501499" y="6030094"/>
                </a:lnTo>
                <a:lnTo>
                  <a:pt x="9479322" y="6076983"/>
                </a:lnTo>
                <a:lnTo>
                  <a:pt x="9453097" y="6120990"/>
                </a:lnTo>
                <a:lnTo>
                  <a:pt x="9423099" y="6161885"/>
                </a:lnTo>
                <a:lnTo>
                  <a:pt x="9389602" y="6199441"/>
                </a:lnTo>
                <a:lnTo>
                  <a:pt x="9352879" y="6233426"/>
                </a:lnTo>
                <a:lnTo>
                  <a:pt x="9313204" y="6263611"/>
                </a:lnTo>
                <a:lnTo>
                  <a:pt x="9270851" y="6289765"/>
                </a:lnTo>
                <a:lnTo>
                  <a:pt x="9226093" y="6311659"/>
                </a:lnTo>
                <a:lnTo>
                  <a:pt x="9179203" y="6329063"/>
                </a:lnTo>
                <a:lnTo>
                  <a:pt x="9130457" y="6341748"/>
                </a:lnTo>
                <a:lnTo>
                  <a:pt x="9080126" y="6349482"/>
                </a:lnTo>
                <a:lnTo>
                  <a:pt x="4073771" y="6858000"/>
                </a:lnTo>
                <a:lnTo>
                  <a:pt x="918842" y="6858000"/>
                </a:lnTo>
                <a:lnTo>
                  <a:pt x="911038" y="6844087"/>
                </a:lnTo>
                <a:lnTo>
                  <a:pt x="890724" y="6798607"/>
                </a:lnTo>
                <a:lnTo>
                  <a:pt x="0" y="4533386"/>
                </a:lnTo>
                <a:lnTo>
                  <a:pt x="0" y="441572"/>
                </a:lnTo>
                <a:close/>
              </a:path>
            </a:pathLst>
          </a:custGeom>
          <a:solidFill>
            <a:schemeClr val="accent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 name="Google Shape;68;p30"/>
          <p:cNvSpPr txBox="1">
            <a:spLocks noGrp="1"/>
          </p:cNvSpPr>
          <p:nvPr>
            <p:ph type="ctrTitle"/>
          </p:nvPr>
        </p:nvSpPr>
        <p:spPr>
          <a:xfrm>
            <a:off x="1524000" y="1978139"/>
            <a:ext cx="8177213"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800"/>
              <a:buFont typeface="Kadwa"/>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30"/>
          <p:cNvSpPr txBox="1">
            <a:spLocks noGrp="1"/>
          </p:cNvSpPr>
          <p:nvPr>
            <p:ph type="subTitle" idx="1"/>
          </p:nvPr>
        </p:nvSpPr>
        <p:spPr>
          <a:xfrm>
            <a:off x="1524000" y="4457814"/>
            <a:ext cx="8177213" cy="1655762"/>
          </a:xfrm>
          <a:prstGeom prst="rect">
            <a:avLst/>
          </a:prstGeom>
          <a:noFill/>
          <a:ln>
            <a:noFill/>
          </a:ln>
        </p:spPr>
        <p:txBody>
          <a:bodyPr spcFirstLastPara="1" wrap="square" lIns="91425" tIns="45700" rIns="91425" bIns="45700" anchor="t" anchorCtr="0">
            <a:normAutofit/>
          </a:bodyPr>
          <a:lstStyle>
            <a:lvl1pPr lvl="0" algn="l">
              <a:lnSpc>
                <a:spcPct val="100000"/>
              </a:lnSpc>
              <a:spcBef>
                <a:spcPts val="1000"/>
              </a:spcBef>
              <a:spcAft>
                <a:spcPts val="0"/>
              </a:spcAft>
              <a:buClr>
                <a:schemeClr val="lt1"/>
              </a:buClr>
              <a:buSzPts val="2400"/>
              <a:buNone/>
              <a:defRPr sz="2400"/>
            </a:lvl1pPr>
            <a:lvl2pPr lvl="1" algn="ctr">
              <a:lnSpc>
                <a:spcPct val="100000"/>
              </a:lnSpc>
              <a:spcBef>
                <a:spcPts val="500"/>
              </a:spcBef>
              <a:spcAft>
                <a:spcPts val="0"/>
              </a:spcAft>
              <a:buClr>
                <a:schemeClr val="lt1"/>
              </a:buClr>
              <a:buSzPts val="2000"/>
              <a:buNone/>
              <a:defRPr sz="2000"/>
            </a:lvl2pPr>
            <a:lvl3pPr lvl="2" algn="ctr">
              <a:lnSpc>
                <a:spcPct val="100000"/>
              </a:lnSpc>
              <a:spcBef>
                <a:spcPts val="500"/>
              </a:spcBef>
              <a:spcAft>
                <a:spcPts val="0"/>
              </a:spcAft>
              <a:buClr>
                <a:schemeClr val="lt1"/>
              </a:buClr>
              <a:buSzPts val="1800"/>
              <a:buNone/>
              <a:defRPr sz="1800"/>
            </a:lvl3pPr>
            <a:lvl4pPr lvl="3" algn="ctr">
              <a:lnSpc>
                <a:spcPct val="100000"/>
              </a:lnSpc>
              <a:spcBef>
                <a:spcPts val="500"/>
              </a:spcBef>
              <a:spcAft>
                <a:spcPts val="0"/>
              </a:spcAft>
              <a:buClr>
                <a:schemeClr val="lt1"/>
              </a:buClr>
              <a:buSzPts val="1600"/>
              <a:buNone/>
              <a:defRPr sz="1600"/>
            </a:lvl4pPr>
            <a:lvl5pPr lvl="4" algn="ctr">
              <a:lnSpc>
                <a:spcPct val="10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0" name="Google Shape;70;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2" name="Google Shape;72;p30"/>
          <p:cNvSpPr txBox="1">
            <a:spLocks noGrp="1"/>
          </p:cNvSpPr>
          <p:nvPr>
            <p:ph type="dt" idx="10"/>
          </p:nvPr>
        </p:nvSpPr>
        <p:spPr>
          <a:xfrm>
            <a:off x="2391480" y="6356350"/>
            <a:ext cx="118992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accent3"/>
                </a:solidFill>
                <a:latin typeface="Lato"/>
                <a:ea typeface="Lato"/>
                <a:cs typeface="Lato"/>
                <a:sym typeface="Lat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73" name="Google Shape;73;p30"/>
          <p:cNvGrpSpPr/>
          <p:nvPr/>
        </p:nvGrpSpPr>
        <p:grpSpPr>
          <a:xfrm>
            <a:off x="830291" y="6323290"/>
            <a:ext cx="1293679" cy="365760"/>
            <a:chOff x="1735540" y="2135206"/>
            <a:chExt cx="6973063" cy="1971487"/>
          </a:xfrm>
        </p:grpSpPr>
        <p:sp>
          <p:nvSpPr>
            <p:cNvPr id="74" name="Google Shape;74;p30"/>
            <p:cNvSpPr/>
            <p:nvPr/>
          </p:nvSpPr>
          <p:spPr>
            <a:xfrm>
              <a:off x="3760279" y="2535698"/>
              <a:ext cx="4948324" cy="1107628"/>
            </a:xfrm>
            <a:custGeom>
              <a:avLst/>
              <a:gdLst/>
              <a:ahLst/>
              <a:cxnLst/>
              <a:rect l="l" t="t" r="r" b="b"/>
              <a:pathLst>
                <a:path w="4948324" h="1107628" extrusionOk="0">
                  <a:moveTo>
                    <a:pt x="246949" y="144644"/>
                  </a:moveTo>
                  <a:lnTo>
                    <a:pt x="254713" y="144668"/>
                  </a:lnTo>
                  <a:cubicBezTo>
                    <a:pt x="509620" y="146252"/>
                    <a:pt x="637074" y="226270"/>
                    <a:pt x="637074" y="384721"/>
                  </a:cubicBezTo>
                  <a:cubicBezTo>
                    <a:pt x="637074" y="440193"/>
                    <a:pt x="620251" y="485435"/>
                    <a:pt x="586604" y="520446"/>
                  </a:cubicBezTo>
                  <a:cubicBezTo>
                    <a:pt x="552956" y="555457"/>
                    <a:pt x="511580" y="577964"/>
                    <a:pt x="462473" y="587968"/>
                  </a:cubicBezTo>
                  <a:cubicBezTo>
                    <a:pt x="527039" y="599790"/>
                    <a:pt x="579101" y="622979"/>
                    <a:pt x="618659" y="657535"/>
                  </a:cubicBezTo>
                  <a:cubicBezTo>
                    <a:pt x="658218" y="692092"/>
                    <a:pt x="677997" y="744836"/>
                    <a:pt x="677997" y="815768"/>
                  </a:cubicBezTo>
                  <a:cubicBezTo>
                    <a:pt x="677997" y="913981"/>
                    <a:pt x="643440" y="983777"/>
                    <a:pt x="574327" y="1025153"/>
                  </a:cubicBezTo>
                  <a:cubicBezTo>
                    <a:pt x="505214" y="1066530"/>
                    <a:pt x="408365" y="1087219"/>
                    <a:pt x="283779" y="1087219"/>
                  </a:cubicBezTo>
                  <a:lnTo>
                    <a:pt x="283779" y="1087219"/>
                  </a:lnTo>
                  <a:lnTo>
                    <a:pt x="52" y="1087219"/>
                  </a:lnTo>
                  <a:lnTo>
                    <a:pt x="52" y="144644"/>
                  </a:lnTo>
                  <a:lnTo>
                    <a:pt x="246949" y="144644"/>
                  </a:lnTo>
                  <a:close/>
                  <a:moveTo>
                    <a:pt x="304240" y="657535"/>
                  </a:moveTo>
                  <a:lnTo>
                    <a:pt x="180110" y="657535"/>
                  </a:lnTo>
                  <a:lnTo>
                    <a:pt x="180110" y="952175"/>
                  </a:lnTo>
                  <a:lnTo>
                    <a:pt x="285143" y="952175"/>
                  </a:lnTo>
                  <a:cubicBezTo>
                    <a:pt x="351528" y="952175"/>
                    <a:pt x="402226" y="942172"/>
                    <a:pt x="437238" y="922166"/>
                  </a:cubicBezTo>
                  <a:cubicBezTo>
                    <a:pt x="472249" y="902159"/>
                    <a:pt x="489754" y="864420"/>
                    <a:pt x="489754" y="808948"/>
                  </a:cubicBezTo>
                  <a:cubicBezTo>
                    <a:pt x="489754" y="755294"/>
                    <a:pt x="473158" y="716645"/>
                    <a:pt x="439966" y="693001"/>
                  </a:cubicBezTo>
                  <a:cubicBezTo>
                    <a:pt x="406773" y="669357"/>
                    <a:pt x="361531" y="657535"/>
                    <a:pt x="304240" y="657535"/>
                  </a:cubicBezTo>
                  <a:lnTo>
                    <a:pt x="304240" y="657535"/>
                  </a:lnTo>
                  <a:close/>
                  <a:moveTo>
                    <a:pt x="264682" y="276959"/>
                  </a:moveTo>
                  <a:lnTo>
                    <a:pt x="180110" y="276959"/>
                  </a:lnTo>
                  <a:lnTo>
                    <a:pt x="180110" y="532041"/>
                  </a:lnTo>
                  <a:lnTo>
                    <a:pt x="290599" y="532041"/>
                  </a:lnTo>
                  <a:cubicBezTo>
                    <a:pt x="340616" y="532041"/>
                    <a:pt x="380174" y="520901"/>
                    <a:pt x="409274" y="498621"/>
                  </a:cubicBezTo>
                  <a:cubicBezTo>
                    <a:pt x="438374" y="476341"/>
                    <a:pt x="452924" y="443376"/>
                    <a:pt x="452924" y="399725"/>
                  </a:cubicBezTo>
                  <a:cubicBezTo>
                    <a:pt x="452924" y="354256"/>
                    <a:pt x="437692" y="322428"/>
                    <a:pt x="407228" y="304240"/>
                  </a:cubicBezTo>
                  <a:cubicBezTo>
                    <a:pt x="376764" y="286053"/>
                    <a:pt x="329248" y="276959"/>
                    <a:pt x="264682" y="276959"/>
                  </a:cubicBezTo>
                  <a:lnTo>
                    <a:pt x="264682" y="276959"/>
                  </a:lnTo>
                  <a:close/>
                  <a:moveTo>
                    <a:pt x="978796" y="365624"/>
                  </a:moveTo>
                  <a:lnTo>
                    <a:pt x="978796" y="1087219"/>
                  </a:lnTo>
                  <a:lnTo>
                    <a:pt x="804194" y="1087219"/>
                  </a:lnTo>
                  <a:lnTo>
                    <a:pt x="804194" y="365624"/>
                  </a:lnTo>
                  <a:lnTo>
                    <a:pt x="978796" y="365624"/>
                  </a:lnTo>
                  <a:close/>
                  <a:moveTo>
                    <a:pt x="890131" y="52"/>
                  </a:moveTo>
                  <a:cubicBezTo>
                    <a:pt x="922869" y="52"/>
                    <a:pt x="949468" y="10282"/>
                    <a:pt x="969929" y="30743"/>
                  </a:cubicBezTo>
                  <a:cubicBezTo>
                    <a:pt x="990390" y="51204"/>
                    <a:pt x="1000621" y="76440"/>
                    <a:pt x="1000621" y="106449"/>
                  </a:cubicBezTo>
                  <a:cubicBezTo>
                    <a:pt x="1000621" y="136459"/>
                    <a:pt x="990390" y="161467"/>
                    <a:pt x="969929" y="181474"/>
                  </a:cubicBezTo>
                  <a:cubicBezTo>
                    <a:pt x="949468" y="201480"/>
                    <a:pt x="922869" y="211483"/>
                    <a:pt x="890131" y="211483"/>
                  </a:cubicBezTo>
                  <a:cubicBezTo>
                    <a:pt x="858303" y="211483"/>
                    <a:pt x="832158" y="201480"/>
                    <a:pt x="811697" y="181474"/>
                  </a:cubicBezTo>
                  <a:cubicBezTo>
                    <a:pt x="791235" y="161467"/>
                    <a:pt x="781005" y="136459"/>
                    <a:pt x="781005" y="106449"/>
                  </a:cubicBezTo>
                  <a:cubicBezTo>
                    <a:pt x="781005" y="76440"/>
                    <a:pt x="791235" y="51204"/>
                    <a:pt x="811697" y="30743"/>
                  </a:cubicBezTo>
                  <a:cubicBezTo>
                    <a:pt x="832158" y="10282"/>
                    <a:pt x="858303" y="52"/>
                    <a:pt x="890131" y="52"/>
                  </a:cubicBezTo>
                  <a:close/>
                  <a:moveTo>
                    <a:pt x="1435099" y="1107680"/>
                  </a:moveTo>
                  <a:cubicBezTo>
                    <a:pt x="1467837" y="1107680"/>
                    <a:pt x="1499893" y="1103133"/>
                    <a:pt x="1531267" y="1094039"/>
                  </a:cubicBezTo>
                  <a:cubicBezTo>
                    <a:pt x="1562640" y="1084945"/>
                    <a:pt x="1591059" y="1071305"/>
                    <a:pt x="1616521" y="1053117"/>
                  </a:cubicBezTo>
                  <a:lnTo>
                    <a:pt x="1616521" y="1053117"/>
                  </a:lnTo>
                  <a:lnTo>
                    <a:pt x="1555138" y="941263"/>
                  </a:lnTo>
                  <a:cubicBezTo>
                    <a:pt x="1524219" y="958541"/>
                    <a:pt x="1495573" y="967180"/>
                    <a:pt x="1469201" y="967180"/>
                  </a:cubicBezTo>
                  <a:cubicBezTo>
                    <a:pt x="1442829" y="967180"/>
                    <a:pt x="1423505" y="959451"/>
                    <a:pt x="1411228" y="943991"/>
                  </a:cubicBezTo>
                  <a:cubicBezTo>
                    <a:pt x="1398951" y="928531"/>
                    <a:pt x="1392813" y="903069"/>
                    <a:pt x="1392813" y="867603"/>
                  </a:cubicBezTo>
                  <a:lnTo>
                    <a:pt x="1392813" y="867603"/>
                  </a:lnTo>
                  <a:lnTo>
                    <a:pt x="1392813" y="491118"/>
                  </a:lnTo>
                  <a:lnTo>
                    <a:pt x="1542861" y="491118"/>
                  </a:lnTo>
                  <a:lnTo>
                    <a:pt x="1560594" y="365624"/>
                  </a:lnTo>
                  <a:lnTo>
                    <a:pt x="1392813" y="365624"/>
                  </a:lnTo>
                  <a:lnTo>
                    <a:pt x="1392813" y="185566"/>
                  </a:lnTo>
                  <a:lnTo>
                    <a:pt x="1218212" y="206027"/>
                  </a:lnTo>
                  <a:lnTo>
                    <a:pt x="1218212" y="365624"/>
                  </a:lnTo>
                  <a:lnTo>
                    <a:pt x="1104993" y="365624"/>
                  </a:lnTo>
                  <a:lnTo>
                    <a:pt x="1104993" y="491118"/>
                  </a:lnTo>
                  <a:lnTo>
                    <a:pt x="1218212" y="491118"/>
                  </a:lnTo>
                  <a:lnTo>
                    <a:pt x="1218212" y="871695"/>
                  </a:lnTo>
                  <a:cubicBezTo>
                    <a:pt x="1218212" y="948993"/>
                    <a:pt x="1236627" y="1007420"/>
                    <a:pt x="1273457" y="1046979"/>
                  </a:cubicBezTo>
                  <a:cubicBezTo>
                    <a:pt x="1310287" y="1086537"/>
                    <a:pt x="1364167" y="1106771"/>
                    <a:pt x="1435099" y="1107680"/>
                  </a:cubicBezTo>
                  <a:close/>
                  <a:moveTo>
                    <a:pt x="1965063" y="1087219"/>
                  </a:moveTo>
                  <a:lnTo>
                    <a:pt x="1965063" y="491118"/>
                  </a:lnTo>
                  <a:lnTo>
                    <a:pt x="2119203" y="491118"/>
                  </a:lnTo>
                  <a:lnTo>
                    <a:pt x="2138301" y="365624"/>
                  </a:lnTo>
                  <a:lnTo>
                    <a:pt x="1965063" y="365624"/>
                  </a:lnTo>
                  <a:lnTo>
                    <a:pt x="1965063" y="289235"/>
                  </a:lnTo>
                  <a:cubicBezTo>
                    <a:pt x="1965063" y="254679"/>
                    <a:pt x="1972565" y="229443"/>
                    <a:pt x="1987570" y="213529"/>
                  </a:cubicBezTo>
                  <a:cubicBezTo>
                    <a:pt x="2002575" y="197615"/>
                    <a:pt x="2027356" y="189658"/>
                    <a:pt x="2061912" y="189658"/>
                  </a:cubicBezTo>
                  <a:cubicBezTo>
                    <a:pt x="2101925" y="189658"/>
                    <a:pt x="2141483" y="198752"/>
                    <a:pt x="2180587" y="216939"/>
                  </a:cubicBezTo>
                  <a:lnTo>
                    <a:pt x="2180587" y="216939"/>
                  </a:lnTo>
                  <a:lnTo>
                    <a:pt x="2231057" y="99629"/>
                  </a:lnTo>
                  <a:cubicBezTo>
                    <a:pt x="2170129" y="71438"/>
                    <a:pt x="2107836" y="57343"/>
                    <a:pt x="2044179" y="57343"/>
                  </a:cubicBezTo>
                  <a:cubicBezTo>
                    <a:pt x="1963244" y="57343"/>
                    <a:pt x="1900724" y="78486"/>
                    <a:pt x="1856619" y="120772"/>
                  </a:cubicBezTo>
                  <a:cubicBezTo>
                    <a:pt x="1812514" y="163059"/>
                    <a:pt x="1790461" y="218304"/>
                    <a:pt x="1790461" y="286507"/>
                  </a:cubicBezTo>
                  <a:lnTo>
                    <a:pt x="1790461" y="286507"/>
                  </a:lnTo>
                  <a:lnTo>
                    <a:pt x="1790461" y="365624"/>
                  </a:lnTo>
                  <a:lnTo>
                    <a:pt x="1673151" y="365624"/>
                  </a:lnTo>
                  <a:lnTo>
                    <a:pt x="1673151" y="491118"/>
                  </a:lnTo>
                  <a:lnTo>
                    <a:pt x="1790461" y="491118"/>
                  </a:lnTo>
                  <a:lnTo>
                    <a:pt x="1790461" y="1087219"/>
                  </a:lnTo>
                  <a:lnTo>
                    <a:pt x="1965063" y="1087219"/>
                  </a:lnTo>
                  <a:close/>
                  <a:moveTo>
                    <a:pt x="2525036" y="345162"/>
                  </a:moveTo>
                  <a:cubicBezTo>
                    <a:pt x="2631434" y="345162"/>
                    <a:pt x="2714415" y="379037"/>
                    <a:pt x="2773980" y="446786"/>
                  </a:cubicBezTo>
                  <a:cubicBezTo>
                    <a:pt x="2833545" y="514535"/>
                    <a:pt x="2863327" y="607519"/>
                    <a:pt x="2863327" y="725739"/>
                  </a:cubicBezTo>
                  <a:cubicBezTo>
                    <a:pt x="2863327" y="801218"/>
                    <a:pt x="2849686" y="867830"/>
                    <a:pt x="2822405" y="925576"/>
                  </a:cubicBezTo>
                  <a:cubicBezTo>
                    <a:pt x="2795123" y="983322"/>
                    <a:pt x="2756019" y="1028109"/>
                    <a:pt x="2705094" y="1059937"/>
                  </a:cubicBezTo>
                  <a:cubicBezTo>
                    <a:pt x="2654168" y="1091766"/>
                    <a:pt x="2593695" y="1107680"/>
                    <a:pt x="2523672" y="1107680"/>
                  </a:cubicBezTo>
                  <a:cubicBezTo>
                    <a:pt x="2417274" y="1107680"/>
                    <a:pt x="2334066" y="1073805"/>
                    <a:pt x="2274047" y="1006056"/>
                  </a:cubicBezTo>
                  <a:cubicBezTo>
                    <a:pt x="2214027" y="938307"/>
                    <a:pt x="2184018" y="844868"/>
                    <a:pt x="2184018" y="725739"/>
                  </a:cubicBezTo>
                  <a:cubicBezTo>
                    <a:pt x="2184018" y="650260"/>
                    <a:pt x="2197659" y="583875"/>
                    <a:pt x="2224940" y="526584"/>
                  </a:cubicBezTo>
                  <a:cubicBezTo>
                    <a:pt x="2252221" y="469293"/>
                    <a:pt x="2291552" y="424733"/>
                    <a:pt x="2342932" y="392905"/>
                  </a:cubicBezTo>
                  <a:cubicBezTo>
                    <a:pt x="2394312" y="361077"/>
                    <a:pt x="2455014" y="345162"/>
                    <a:pt x="2525036" y="345162"/>
                  </a:cubicBezTo>
                  <a:close/>
                  <a:moveTo>
                    <a:pt x="2525036" y="477478"/>
                  </a:moveTo>
                  <a:cubicBezTo>
                    <a:pt x="2420457" y="477478"/>
                    <a:pt x="2368168" y="560231"/>
                    <a:pt x="2368168" y="725739"/>
                  </a:cubicBezTo>
                  <a:cubicBezTo>
                    <a:pt x="2368168" y="811221"/>
                    <a:pt x="2381126" y="874196"/>
                    <a:pt x="2407044" y="914663"/>
                  </a:cubicBezTo>
                  <a:cubicBezTo>
                    <a:pt x="2432961" y="955131"/>
                    <a:pt x="2471837" y="975365"/>
                    <a:pt x="2523672" y="975365"/>
                  </a:cubicBezTo>
                  <a:cubicBezTo>
                    <a:pt x="2575507" y="975365"/>
                    <a:pt x="2614383" y="954904"/>
                    <a:pt x="2640301" y="913981"/>
                  </a:cubicBezTo>
                  <a:cubicBezTo>
                    <a:pt x="2666218" y="873059"/>
                    <a:pt x="2679177" y="810312"/>
                    <a:pt x="2679177" y="725739"/>
                  </a:cubicBezTo>
                  <a:cubicBezTo>
                    <a:pt x="2679177" y="641167"/>
                    <a:pt x="2666218" y="578646"/>
                    <a:pt x="2640301" y="538179"/>
                  </a:cubicBezTo>
                  <a:cubicBezTo>
                    <a:pt x="2614383" y="497711"/>
                    <a:pt x="2575962" y="477478"/>
                    <a:pt x="2525036" y="477478"/>
                  </a:cubicBezTo>
                  <a:close/>
                  <a:moveTo>
                    <a:pt x="3305990" y="1107680"/>
                  </a:moveTo>
                  <a:cubicBezTo>
                    <a:pt x="3393290" y="1107680"/>
                    <a:pt x="3471043" y="1079944"/>
                    <a:pt x="3539246" y="1024471"/>
                  </a:cubicBezTo>
                  <a:lnTo>
                    <a:pt x="3539246" y="1024471"/>
                  </a:lnTo>
                  <a:lnTo>
                    <a:pt x="3461494" y="913981"/>
                  </a:lnTo>
                  <a:cubicBezTo>
                    <a:pt x="3432394" y="932169"/>
                    <a:pt x="3407159" y="945355"/>
                    <a:pt x="3385788" y="953540"/>
                  </a:cubicBezTo>
                  <a:cubicBezTo>
                    <a:pt x="3364417" y="961724"/>
                    <a:pt x="3341001" y="965816"/>
                    <a:pt x="3315538" y="965816"/>
                  </a:cubicBezTo>
                  <a:cubicBezTo>
                    <a:pt x="3263703" y="965816"/>
                    <a:pt x="3223690" y="947401"/>
                    <a:pt x="3195500" y="910571"/>
                  </a:cubicBezTo>
                  <a:cubicBezTo>
                    <a:pt x="3167309" y="873741"/>
                    <a:pt x="3153213" y="813495"/>
                    <a:pt x="3153213" y="729831"/>
                  </a:cubicBezTo>
                  <a:cubicBezTo>
                    <a:pt x="3153213" y="565233"/>
                    <a:pt x="3207321" y="482934"/>
                    <a:pt x="3315538" y="482934"/>
                  </a:cubicBezTo>
                  <a:cubicBezTo>
                    <a:pt x="3342819" y="482934"/>
                    <a:pt x="3367827" y="487026"/>
                    <a:pt x="3390562" y="495211"/>
                  </a:cubicBezTo>
                  <a:cubicBezTo>
                    <a:pt x="3413297" y="503395"/>
                    <a:pt x="3436941" y="516581"/>
                    <a:pt x="3461494" y="534769"/>
                  </a:cubicBezTo>
                  <a:lnTo>
                    <a:pt x="3461494" y="534769"/>
                  </a:lnTo>
                  <a:lnTo>
                    <a:pt x="3539246" y="429735"/>
                  </a:lnTo>
                  <a:cubicBezTo>
                    <a:pt x="3505599" y="400635"/>
                    <a:pt x="3469906" y="379264"/>
                    <a:pt x="3432167" y="365624"/>
                  </a:cubicBezTo>
                  <a:cubicBezTo>
                    <a:pt x="3394427" y="351983"/>
                    <a:pt x="3351914" y="345162"/>
                    <a:pt x="3304625" y="345162"/>
                  </a:cubicBezTo>
                  <a:cubicBezTo>
                    <a:pt x="3236422" y="345162"/>
                    <a:pt x="3176857" y="361304"/>
                    <a:pt x="3125932" y="393587"/>
                  </a:cubicBezTo>
                  <a:cubicBezTo>
                    <a:pt x="3075006" y="425870"/>
                    <a:pt x="3035903" y="471339"/>
                    <a:pt x="3008621" y="529994"/>
                  </a:cubicBezTo>
                  <a:cubicBezTo>
                    <a:pt x="2981340" y="588650"/>
                    <a:pt x="2967699" y="656171"/>
                    <a:pt x="2967699" y="732559"/>
                  </a:cubicBezTo>
                  <a:cubicBezTo>
                    <a:pt x="2967699" y="808948"/>
                    <a:pt x="2981340" y="875333"/>
                    <a:pt x="3008621" y="931714"/>
                  </a:cubicBezTo>
                  <a:cubicBezTo>
                    <a:pt x="3035903" y="988096"/>
                    <a:pt x="3075006" y="1031519"/>
                    <a:pt x="3125932" y="1061983"/>
                  </a:cubicBezTo>
                  <a:cubicBezTo>
                    <a:pt x="3176857" y="1092448"/>
                    <a:pt x="3236876" y="1107680"/>
                    <a:pt x="3305990" y="1107680"/>
                  </a:cubicBezTo>
                  <a:close/>
                  <a:moveTo>
                    <a:pt x="3861871" y="1107680"/>
                  </a:moveTo>
                  <a:cubicBezTo>
                    <a:pt x="3910977" y="1107680"/>
                    <a:pt x="3953491" y="1097677"/>
                    <a:pt x="3989412" y="1077670"/>
                  </a:cubicBezTo>
                  <a:cubicBezTo>
                    <a:pt x="4025332" y="1057664"/>
                    <a:pt x="4056478" y="1027200"/>
                    <a:pt x="4082851" y="986277"/>
                  </a:cubicBezTo>
                  <a:lnTo>
                    <a:pt x="4082851" y="986277"/>
                  </a:lnTo>
                  <a:lnTo>
                    <a:pt x="4092399" y="1087219"/>
                  </a:lnTo>
                  <a:lnTo>
                    <a:pt x="4243812" y="1087219"/>
                  </a:lnTo>
                  <a:lnTo>
                    <a:pt x="4243812" y="365624"/>
                  </a:lnTo>
                  <a:lnTo>
                    <a:pt x="4069210" y="365624"/>
                  </a:lnTo>
                  <a:lnTo>
                    <a:pt x="4069210" y="873059"/>
                  </a:lnTo>
                  <a:cubicBezTo>
                    <a:pt x="4027378" y="941263"/>
                    <a:pt x="3978726" y="975365"/>
                    <a:pt x="3923254" y="975365"/>
                  </a:cubicBezTo>
                  <a:cubicBezTo>
                    <a:pt x="3892335" y="975365"/>
                    <a:pt x="3869827" y="966726"/>
                    <a:pt x="3855732" y="949447"/>
                  </a:cubicBezTo>
                  <a:cubicBezTo>
                    <a:pt x="3841637" y="932169"/>
                    <a:pt x="3834589" y="903069"/>
                    <a:pt x="3834589" y="862147"/>
                  </a:cubicBezTo>
                  <a:lnTo>
                    <a:pt x="3834589" y="862147"/>
                  </a:lnTo>
                  <a:lnTo>
                    <a:pt x="3834589" y="365624"/>
                  </a:lnTo>
                  <a:lnTo>
                    <a:pt x="3659987" y="365624"/>
                  </a:lnTo>
                  <a:lnTo>
                    <a:pt x="3659987" y="883972"/>
                  </a:lnTo>
                  <a:cubicBezTo>
                    <a:pt x="3659987" y="953994"/>
                    <a:pt x="3677493" y="1008785"/>
                    <a:pt x="3712504" y="1048343"/>
                  </a:cubicBezTo>
                  <a:cubicBezTo>
                    <a:pt x="3747516" y="1087901"/>
                    <a:pt x="3797304" y="1107680"/>
                    <a:pt x="3861871" y="1107680"/>
                  </a:cubicBezTo>
                  <a:close/>
                  <a:moveTo>
                    <a:pt x="4644188" y="1107680"/>
                  </a:moveTo>
                  <a:cubicBezTo>
                    <a:pt x="4730580" y="1107680"/>
                    <a:pt x="4802875" y="1087446"/>
                    <a:pt x="4861076" y="1046979"/>
                  </a:cubicBezTo>
                  <a:cubicBezTo>
                    <a:pt x="4919276" y="1006511"/>
                    <a:pt x="4948377" y="950357"/>
                    <a:pt x="4948377" y="878515"/>
                  </a:cubicBezTo>
                  <a:cubicBezTo>
                    <a:pt x="4948377" y="816677"/>
                    <a:pt x="4929507" y="768480"/>
                    <a:pt x="4891768" y="733924"/>
                  </a:cubicBezTo>
                  <a:cubicBezTo>
                    <a:pt x="4854028" y="699367"/>
                    <a:pt x="4796055" y="671631"/>
                    <a:pt x="4717848" y="650715"/>
                  </a:cubicBezTo>
                  <a:cubicBezTo>
                    <a:pt x="4676016" y="638893"/>
                    <a:pt x="4644415" y="628208"/>
                    <a:pt x="4623045" y="618659"/>
                  </a:cubicBezTo>
                  <a:cubicBezTo>
                    <a:pt x="4601674" y="609111"/>
                    <a:pt x="4586897" y="598880"/>
                    <a:pt x="4578712" y="587968"/>
                  </a:cubicBezTo>
                  <a:cubicBezTo>
                    <a:pt x="4570528" y="577055"/>
                    <a:pt x="4566436" y="563414"/>
                    <a:pt x="4566436" y="547045"/>
                  </a:cubicBezTo>
                  <a:cubicBezTo>
                    <a:pt x="4566436" y="525220"/>
                    <a:pt x="4575984" y="507715"/>
                    <a:pt x="4595081" y="494529"/>
                  </a:cubicBezTo>
                  <a:cubicBezTo>
                    <a:pt x="4614179" y="481342"/>
                    <a:pt x="4641005" y="474749"/>
                    <a:pt x="4675562" y="474749"/>
                  </a:cubicBezTo>
                  <a:cubicBezTo>
                    <a:pt x="4734672" y="474749"/>
                    <a:pt x="4795145" y="494301"/>
                    <a:pt x="4856984" y="533405"/>
                  </a:cubicBezTo>
                  <a:lnTo>
                    <a:pt x="4856984" y="533405"/>
                  </a:lnTo>
                  <a:lnTo>
                    <a:pt x="4925188" y="431099"/>
                  </a:lnTo>
                  <a:cubicBezTo>
                    <a:pt x="4851527" y="373808"/>
                    <a:pt x="4766045" y="345162"/>
                    <a:pt x="4668742" y="345162"/>
                  </a:cubicBezTo>
                  <a:cubicBezTo>
                    <a:pt x="4614179" y="345162"/>
                    <a:pt x="4565754" y="354256"/>
                    <a:pt x="4523467" y="372444"/>
                  </a:cubicBezTo>
                  <a:cubicBezTo>
                    <a:pt x="4481181" y="390632"/>
                    <a:pt x="4448444" y="415640"/>
                    <a:pt x="4425254" y="447468"/>
                  </a:cubicBezTo>
                  <a:cubicBezTo>
                    <a:pt x="4402065" y="479296"/>
                    <a:pt x="4390470" y="515217"/>
                    <a:pt x="4390470" y="555230"/>
                  </a:cubicBezTo>
                  <a:cubicBezTo>
                    <a:pt x="4390470" y="608883"/>
                    <a:pt x="4407748" y="653671"/>
                    <a:pt x="4442305" y="689591"/>
                  </a:cubicBezTo>
                  <a:cubicBezTo>
                    <a:pt x="4476862" y="725512"/>
                    <a:pt x="4530970" y="753475"/>
                    <a:pt x="4604630" y="773482"/>
                  </a:cubicBezTo>
                  <a:cubicBezTo>
                    <a:pt x="4651918" y="787122"/>
                    <a:pt x="4686702" y="798717"/>
                    <a:pt x="4708982" y="808266"/>
                  </a:cubicBezTo>
                  <a:cubicBezTo>
                    <a:pt x="4731261" y="817814"/>
                    <a:pt x="4746721" y="828727"/>
                    <a:pt x="4755360" y="841003"/>
                  </a:cubicBezTo>
                  <a:cubicBezTo>
                    <a:pt x="4763999" y="853280"/>
                    <a:pt x="4768319" y="869876"/>
                    <a:pt x="4768319" y="890792"/>
                  </a:cubicBezTo>
                  <a:cubicBezTo>
                    <a:pt x="4768319" y="918074"/>
                    <a:pt x="4756724" y="939444"/>
                    <a:pt x="4733535" y="954904"/>
                  </a:cubicBezTo>
                  <a:cubicBezTo>
                    <a:pt x="4710345" y="970363"/>
                    <a:pt x="4679199" y="978093"/>
                    <a:pt x="4640096" y="978093"/>
                  </a:cubicBezTo>
                  <a:cubicBezTo>
                    <a:pt x="4571892" y="978093"/>
                    <a:pt x="4506417" y="954449"/>
                    <a:pt x="4443669" y="907161"/>
                  </a:cubicBezTo>
                  <a:lnTo>
                    <a:pt x="4443669" y="907161"/>
                  </a:lnTo>
                  <a:lnTo>
                    <a:pt x="4356368" y="1005374"/>
                  </a:lnTo>
                  <a:cubicBezTo>
                    <a:pt x="4391834" y="1037203"/>
                    <a:pt x="4433894" y="1062211"/>
                    <a:pt x="4482545" y="1080398"/>
                  </a:cubicBezTo>
                  <a:cubicBezTo>
                    <a:pt x="4531197" y="1098586"/>
                    <a:pt x="4585078" y="1107680"/>
                    <a:pt x="4644188" y="110768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75" name="Google Shape;75;p30"/>
            <p:cNvGrpSpPr/>
            <p:nvPr/>
          </p:nvGrpSpPr>
          <p:grpSpPr>
            <a:xfrm>
              <a:off x="1735540" y="2135206"/>
              <a:ext cx="1582252" cy="1971487"/>
              <a:chOff x="1735540" y="2135206"/>
              <a:chExt cx="1582252" cy="1971487"/>
            </a:xfrm>
          </p:grpSpPr>
          <p:sp>
            <p:nvSpPr>
              <p:cNvPr id="76" name="Google Shape;76;p30"/>
              <p:cNvSpPr/>
              <p:nvPr/>
            </p:nvSpPr>
            <p:spPr>
              <a:xfrm>
                <a:off x="1853912" y="2135206"/>
                <a:ext cx="1104494" cy="1971487"/>
              </a:xfrm>
              <a:custGeom>
                <a:avLst/>
                <a:gdLst/>
                <a:ahLst/>
                <a:cxnLst/>
                <a:rect l="l" t="t" r="r" b="b"/>
                <a:pathLst>
                  <a:path w="1104494" h="1971487" extrusionOk="0">
                    <a:moveTo>
                      <a:pt x="694655" y="1971539"/>
                    </a:moveTo>
                    <a:cubicBezTo>
                      <a:pt x="794649" y="1971539"/>
                      <a:pt x="878980" y="1897050"/>
                      <a:pt x="891327" y="1797821"/>
                    </a:cubicBezTo>
                    <a:lnTo>
                      <a:pt x="1103931" y="89115"/>
                    </a:lnTo>
                    <a:cubicBezTo>
                      <a:pt x="1109337" y="45668"/>
                      <a:pt x="1078498" y="6064"/>
                      <a:pt x="1035051" y="658"/>
                    </a:cubicBezTo>
                    <a:cubicBezTo>
                      <a:pt x="1019515" y="-1275"/>
                      <a:pt x="1003755" y="1435"/>
                      <a:pt x="989758" y="8447"/>
                    </a:cubicBezTo>
                    <a:lnTo>
                      <a:pt x="65720" y="471308"/>
                    </a:lnTo>
                    <a:cubicBezTo>
                      <a:pt x="15876" y="496275"/>
                      <a:pt x="-9932" y="552519"/>
                      <a:pt x="3645" y="606588"/>
                    </a:cubicBezTo>
                    <a:lnTo>
                      <a:pt x="308747" y="1821619"/>
                    </a:lnTo>
                    <a:cubicBezTo>
                      <a:pt x="330876" y="1909748"/>
                      <a:pt x="410102" y="1971539"/>
                      <a:pt x="500967" y="1971539"/>
                    </a:cubicBezTo>
                    <a:lnTo>
                      <a:pt x="694655" y="1971539"/>
                    </a:lnTo>
                    <a:close/>
                  </a:path>
                </a:pathLst>
              </a:custGeom>
              <a:gradFill>
                <a:gsLst>
                  <a:gs pos="0">
                    <a:srgbClr val="CF1138"/>
                  </a:gs>
                  <a:gs pos="50000">
                    <a:srgbClr val="B80C29"/>
                  </a:gs>
                  <a:gs pos="100000">
                    <a:srgbClr val="A2071A"/>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77" name="Google Shape;77;p30"/>
              <p:cNvGrpSpPr/>
              <p:nvPr/>
            </p:nvGrpSpPr>
            <p:grpSpPr>
              <a:xfrm>
                <a:off x="1735540" y="2214445"/>
                <a:ext cx="1582252" cy="1647501"/>
                <a:chOff x="1735540" y="2214445"/>
                <a:chExt cx="1582252" cy="1647501"/>
              </a:xfrm>
            </p:grpSpPr>
            <p:sp>
              <p:nvSpPr>
                <p:cNvPr id="78" name="Google Shape;78;p30"/>
                <p:cNvSpPr/>
                <p:nvPr/>
              </p:nvSpPr>
              <p:spPr>
                <a:xfrm>
                  <a:off x="1735540" y="2340620"/>
                  <a:ext cx="1545950" cy="1521326"/>
                </a:xfrm>
                <a:custGeom>
                  <a:avLst/>
                  <a:gdLst/>
                  <a:ahLst/>
                  <a:cxnLst/>
                  <a:rect l="l" t="t" r="r" b="b"/>
                  <a:pathLst>
                    <a:path w="1545950" h="1521326" extrusionOk="0">
                      <a:moveTo>
                        <a:pt x="378556" y="668454"/>
                      </a:moveTo>
                      <a:lnTo>
                        <a:pt x="52" y="900739"/>
                      </a:lnTo>
                      <a:lnTo>
                        <a:pt x="608664" y="1521389"/>
                      </a:lnTo>
                      <a:cubicBezTo>
                        <a:pt x="608664" y="1521389"/>
                        <a:pt x="1125234" y="968680"/>
                        <a:pt x="1546003" y="577560"/>
                      </a:cubicBezTo>
                      <a:cubicBezTo>
                        <a:pt x="1546003" y="577560"/>
                        <a:pt x="1447385" y="229592"/>
                        <a:pt x="1478379" y="62"/>
                      </a:cubicBezTo>
                      <a:cubicBezTo>
                        <a:pt x="1478379" y="62"/>
                        <a:pt x="962749" y="304878"/>
                        <a:pt x="627449" y="1069673"/>
                      </a:cubicBezTo>
                      <a:lnTo>
                        <a:pt x="378556" y="668454"/>
                      </a:lnTo>
                      <a:close/>
                    </a:path>
                  </a:pathLst>
                </a:custGeom>
                <a:solidFill>
                  <a:srgbClr val="C5D0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79" name="Google Shape;79;p30"/>
                <p:cNvGrpSpPr/>
                <p:nvPr/>
              </p:nvGrpSpPr>
              <p:grpSpPr>
                <a:xfrm>
                  <a:off x="1771842" y="2214445"/>
                  <a:ext cx="1545950" cy="1521326"/>
                  <a:chOff x="1771842" y="2214445"/>
                  <a:chExt cx="1545950" cy="1521326"/>
                </a:xfrm>
              </p:grpSpPr>
              <p:sp>
                <p:nvSpPr>
                  <p:cNvPr id="80" name="Google Shape;80;p30"/>
                  <p:cNvSpPr/>
                  <p:nvPr/>
                </p:nvSpPr>
                <p:spPr>
                  <a:xfrm>
                    <a:off x="1771842" y="2214445"/>
                    <a:ext cx="1545950" cy="1521326"/>
                  </a:xfrm>
                  <a:custGeom>
                    <a:avLst/>
                    <a:gdLst/>
                    <a:ahLst/>
                    <a:cxnLst/>
                    <a:rect l="l" t="t" r="r" b="b"/>
                    <a:pathLst>
                      <a:path w="1545950" h="1521326" extrusionOk="0">
                        <a:moveTo>
                          <a:pt x="378556" y="668454"/>
                        </a:moveTo>
                        <a:lnTo>
                          <a:pt x="52" y="900739"/>
                        </a:lnTo>
                        <a:lnTo>
                          <a:pt x="608664" y="1521389"/>
                        </a:lnTo>
                        <a:cubicBezTo>
                          <a:pt x="608664" y="1521389"/>
                          <a:pt x="1125234" y="968680"/>
                          <a:pt x="1546003" y="577560"/>
                        </a:cubicBezTo>
                        <a:cubicBezTo>
                          <a:pt x="1546003" y="577560"/>
                          <a:pt x="1447385" y="229592"/>
                          <a:pt x="1478379" y="62"/>
                        </a:cubicBezTo>
                        <a:cubicBezTo>
                          <a:pt x="1478379" y="62"/>
                          <a:pt x="962749" y="304878"/>
                          <a:pt x="627449" y="1069673"/>
                        </a:cubicBezTo>
                        <a:lnTo>
                          <a:pt x="378556" y="66845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1" name="Google Shape;81;p30"/>
                  <p:cNvSpPr/>
                  <p:nvPr/>
                </p:nvSpPr>
                <p:spPr>
                  <a:xfrm>
                    <a:off x="1771842" y="2214445"/>
                    <a:ext cx="1545950" cy="1521326"/>
                  </a:xfrm>
                  <a:custGeom>
                    <a:avLst/>
                    <a:gdLst/>
                    <a:ahLst/>
                    <a:cxnLst/>
                    <a:rect l="l" t="t" r="r" b="b"/>
                    <a:pathLst>
                      <a:path w="1545950" h="1521326" extrusionOk="0">
                        <a:moveTo>
                          <a:pt x="378556" y="668454"/>
                        </a:moveTo>
                        <a:lnTo>
                          <a:pt x="52" y="900739"/>
                        </a:lnTo>
                        <a:lnTo>
                          <a:pt x="608664" y="1521389"/>
                        </a:lnTo>
                        <a:cubicBezTo>
                          <a:pt x="608664" y="1521389"/>
                          <a:pt x="1125234" y="968680"/>
                          <a:pt x="1546003" y="577560"/>
                        </a:cubicBezTo>
                        <a:cubicBezTo>
                          <a:pt x="1546003" y="577560"/>
                          <a:pt x="1447385" y="229592"/>
                          <a:pt x="1478379" y="62"/>
                        </a:cubicBezTo>
                        <a:cubicBezTo>
                          <a:pt x="1478379" y="62"/>
                          <a:pt x="962749" y="304878"/>
                          <a:pt x="627449" y="1069673"/>
                        </a:cubicBezTo>
                        <a:lnTo>
                          <a:pt x="378556" y="66845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231"/>
        <p:cNvGrpSpPr/>
        <p:nvPr/>
      </p:nvGrpSpPr>
      <p:grpSpPr>
        <a:xfrm>
          <a:off x="0" y="0"/>
          <a:ext cx="0" cy="0"/>
          <a:chOff x="0" y="0"/>
          <a:chExt cx="0" cy="0"/>
        </a:xfrm>
      </p:grpSpPr>
      <p:sp>
        <p:nvSpPr>
          <p:cNvPr id="232" name="Google Shape;232;p48"/>
          <p:cNvSpPr/>
          <p:nvPr/>
        </p:nvSpPr>
        <p:spPr>
          <a:xfrm flipH="1">
            <a:off x="0" y="889"/>
            <a:ext cx="12192000" cy="6857111"/>
          </a:xfrm>
          <a:custGeom>
            <a:avLst/>
            <a:gdLst/>
            <a:ahLst/>
            <a:cxnLst/>
            <a:rect l="l" t="t" r="r" b="b"/>
            <a:pathLst>
              <a:path w="12127103" h="6857111" extrusionOk="0">
                <a:moveTo>
                  <a:pt x="6314635" y="0"/>
                </a:moveTo>
                <a:lnTo>
                  <a:pt x="0" y="0"/>
                </a:lnTo>
                <a:lnTo>
                  <a:pt x="1258053" y="5451614"/>
                </a:lnTo>
                <a:lnTo>
                  <a:pt x="1271675" y="5499675"/>
                </a:lnTo>
                <a:lnTo>
                  <a:pt x="1289730" y="5545591"/>
                </a:lnTo>
                <a:lnTo>
                  <a:pt x="1311970" y="5589124"/>
                </a:lnTo>
                <a:lnTo>
                  <a:pt x="1338143" y="5630035"/>
                </a:lnTo>
                <a:lnTo>
                  <a:pt x="1368000" y="5668085"/>
                </a:lnTo>
                <a:lnTo>
                  <a:pt x="1401292" y="5703037"/>
                </a:lnTo>
                <a:lnTo>
                  <a:pt x="1437768" y="5734651"/>
                </a:lnTo>
                <a:lnTo>
                  <a:pt x="1477178" y="5762691"/>
                </a:lnTo>
                <a:lnTo>
                  <a:pt x="1519272" y="5786915"/>
                </a:lnTo>
                <a:lnTo>
                  <a:pt x="1563801" y="5807088"/>
                </a:lnTo>
                <a:lnTo>
                  <a:pt x="1610515" y="5822969"/>
                </a:lnTo>
                <a:lnTo>
                  <a:pt x="1659165" y="5834321"/>
                </a:lnTo>
                <a:lnTo>
                  <a:pt x="7284508" y="6857111"/>
                </a:lnTo>
                <a:lnTo>
                  <a:pt x="9669723" y="6857111"/>
                </a:lnTo>
                <a:lnTo>
                  <a:pt x="12127103" y="2027102"/>
                </a:lnTo>
                <a:lnTo>
                  <a:pt x="12127103" y="869569"/>
                </a:lnTo>
                <a:lnTo>
                  <a:pt x="12083120" y="851964"/>
                </a:lnTo>
                <a:lnTo>
                  <a:pt x="12037565" y="838591"/>
                </a:lnTo>
                <a:lnTo>
                  <a:pt x="11989843" y="829327"/>
                </a:lnTo>
                <a:close/>
              </a:path>
            </a:pathLst>
          </a:custGeom>
          <a:solidFill>
            <a:schemeClr val="accent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3" name="Google Shape;233;p48"/>
          <p:cNvSpPr txBox="1">
            <a:spLocks noGrp="1"/>
          </p:cNvSpPr>
          <p:nvPr>
            <p:ph type="title"/>
          </p:nvPr>
        </p:nvSpPr>
        <p:spPr>
          <a:xfrm>
            <a:off x="2391480" y="1709738"/>
            <a:ext cx="896232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800"/>
              <a:buFont typeface="Kadwa"/>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4" name="Google Shape;234;p48"/>
          <p:cNvSpPr txBox="1">
            <a:spLocks noGrp="1"/>
          </p:cNvSpPr>
          <p:nvPr>
            <p:ph type="body" idx="1"/>
          </p:nvPr>
        </p:nvSpPr>
        <p:spPr>
          <a:xfrm>
            <a:off x="2391480" y="4589463"/>
            <a:ext cx="8962320" cy="150018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rgbClr val="89909C"/>
              </a:buClr>
              <a:buSzPts val="2400"/>
              <a:buNone/>
              <a:defRPr sz="2400">
                <a:solidFill>
                  <a:srgbClr val="89909C"/>
                </a:solidFill>
              </a:defRPr>
            </a:lvl1pPr>
            <a:lvl2pPr marL="914400" lvl="1" indent="-228600" algn="l">
              <a:lnSpc>
                <a:spcPct val="100000"/>
              </a:lnSpc>
              <a:spcBef>
                <a:spcPts val="500"/>
              </a:spcBef>
              <a:spcAft>
                <a:spcPts val="0"/>
              </a:spcAft>
              <a:buClr>
                <a:srgbClr val="89909C"/>
              </a:buClr>
              <a:buSzPts val="2000"/>
              <a:buNone/>
              <a:defRPr sz="2000">
                <a:solidFill>
                  <a:srgbClr val="89909C"/>
                </a:solidFill>
              </a:defRPr>
            </a:lvl2pPr>
            <a:lvl3pPr marL="1371600" lvl="2" indent="-228600" algn="l">
              <a:lnSpc>
                <a:spcPct val="100000"/>
              </a:lnSpc>
              <a:spcBef>
                <a:spcPts val="500"/>
              </a:spcBef>
              <a:spcAft>
                <a:spcPts val="0"/>
              </a:spcAft>
              <a:buClr>
                <a:srgbClr val="89909C"/>
              </a:buClr>
              <a:buSzPts val="1800"/>
              <a:buNone/>
              <a:defRPr sz="1800">
                <a:solidFill>
                  <a:srgbClr val="89909C"/>
                </a:solidFill>
              </a:defRPr>
            </a:lvl3pPr>
            <a:lvl4pPr marL="1828800" lvl="3" indent="-228600" algn="l">
              <a:lnSpc>
                <a:spcPct val="100000"/>
              </a:lnSpc>
              <a:spcBef>
                <a:spcPts val="500"/>
              </a:spcBef>
              <a:spcAft>
                <a:spcPts val="0"/>
              </a:spcAft>
              <a:buClr>
                <a:srgbClr val="89909C"/>
              </a:buClr>
              <a:buSzPts val="1600"/>
              <a:buNone/>
              <a:defRPr sz="1600">
                <a:solidFill>
                  <a:srgbClr val="89909C"/>
                </a:solidFill>
              </a:defRPr>
            </a:lvl4pPr>
            <a:lvl5pPr marL="2286000" lvl="4" indent="-228600" algn="l">
              <a:lnSpc>
                <a:spcPct val="100000"/>
              </a:lnSpc>
              <a:spcBef>
                <a:spcPts val="500"/>
              </a:spcBef>
              <a:spcAft>
                <a:spcPts val="0"/>
              </a:spcAft>
              <a:buClr>
                <a:srgbClr val="89909C"/>
              </a:buClr>
              <a:buSzPts val="1600"/>
              <a:buNone/>
              <a:defRPr sz="1600">
                <a:solidFill>
                  <a:srgbClr val="89909C"/>
                </a:solidFill>
              </a:defRPr>
            </a:lvl5pPr>
            <a:lvl6pPr marL="2743200" lvl="5" indent="-228600" algn="l">
              <a:lnSpc>
                <a:spcPct val="90000"/>
              </a:lnSpc>
              <a:spcBef>
                <a:spcPts val="500"/>
              </a:spcBef>
              <a:spcAft>
                <a:spcPts val="0"/>
              </a:spcAft>
              <a:buClr>
                <a:srgbClr val="89909C"/>
              </a:buClr>
              <a:buSzPts val="1600"/>
              <a:buNone/>
              <a:defRPr sz="1600">
                <a:solidFill>
                  <a:srgbClr val="89909C"/>
                </a:solidFill>
              </a:defRPr>
            </a:lvl6pPr>
            <a:lvl7pPr marL="3200400" lvl="6" indent="-228600" algn="l">
              <a:lnSpc>
                <a:spcPct val="90000"/>
              </a:lnSpc>
              <a:spcBef>
                <a:spcPts val="500"/>
              </a:spcBef>
              <a:spcAft>
                <a:spcPts val="0"/>
              </a:spcAft>
              <a:buClr>
                <a:srgbClr val="89909C"/>
              </a:buClr>
              <a:buSzPts val="1600"/>
              <a:buNone/>
              <a:defRPr sz="1600">
                <a:solidFill>
                  <a:srgbClr val="89909C"/>
                </a:solidFill>
              </a:defRPr>
            </a:lvl7pPr>
            <a:lvl8pPr marL="3657600" lvl="7" indent="-228600" algn="l">
              <a:lnSpc>
                <a:spcPct val="90000"/>
              </a:lnSpc>
              <a:spcBef>
                <a:spcPts val="500"/>
              </a:spcBef>
              <a:spcAft>
                <a:spcPts val="0"/>
              </a:spcAft>
              <a:buClr>
                <a:srgbClr val="89909C"/>
              </a:buClr>
              <a:buSzPts val="1600"/>
              <a:buNone/>
              <a:defRPr sz="1600">
                <a:solidFill>
                  <a:srgbClr val="89909C"/>
                </a:solidFill>
              </a:defRPr>
            </a:lvl8pPr>
            <a:lvl9pPr marL="4114800" lvl="8" indent="-228600" algn="l">
              <a:lnSpc>
                <a:spcPct val="90000"/>
              </a:lnSpc>
              <a:spcBef>
                <a:spcPts val="500"/>
              </a:spcBef>
              <a:spcAft>
                <a:spcPts val="0"/>
              </a:spcAft>
              <a:buClr>
                <a:srgbClr val="89909C"/>
              </a:buClr>
              <a:buSzPts val="1600"/>
              <a:buNone/>
              <a:defRPr sz="1600">
                <a:solidFill>
                  <a:srgbClr val="89909C"/>
                </a:solidFill>
              </a:defRPr>
            </a:lvl9pPr>
          </a:lstStyle>
          <a:p>
            <a:endParaRPr/>
          </a:p>
        </p:txBody>
      </p:sp>
      <p:sp>
        <p:nvSpPr>
          <p:cNvPr id="235" name="Google Shape;235;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6" name="Google Shape;236;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lt1"/>
                </a:solidFill>
                <a:latin typeface="Lato"/>
                <a:ea typeface="Lato"/>
                <a:cs typeface="Lato"/>
                <a:sym typeface="Lato"/>
              </a:defRPr>
            </a:lvl1pPr>
            <a:lvl2pPr marL="0" lvl="1" indent="0" algn="r">
              <a:spcBef>
                <a:spcPts val="0"/>
              </a:spcBef>
              <a:buNone/>
              <a:defRPr sz="900">
                <a:solidFill>
                  <a:schemeClr val="lt1"/>
                </a:solidFill>
                <a:latin typeface="Lato"/>
                <a:ea typeface="Lato"/>
                <a:cs typeface="Lato"/>
                <a:sym typeface="Lato"/>
              </a:defRPr>
            </a:lvl2pPr>
            <a:lvl3pPr marL="0" lvl="2" indent="0" algn="r">
              <a:spcBef>
                <a:spcPts val="0"/>
              </a:spcBef>
              <a:buNone/>
              <a:defRPr sz="900">
                <a:solidFill>
                  <a:schemeClr val="lt1"/>
                </a:solidFill>
                <a:latin typeface="Lato"/>
                <a:ea typeface="Lato"/>
                <a:cs typeface="Lato"/>
                <a:sym typeface="Lato"/>
              </a:defRPr>
            </a:lvl3pPr>
            <a:lvl4pPr marL="0" lvl="3" indent="0" algn="r">
              <a:spcBef>
                <a:spcPts val="0"/>
              </a:spcBef>
              <a:buNone/>
              <a:defRPr sz="900">
                <a:solidFill>
                  <a:schemeClr val="lt1"/>
                </a:solidFill>
                <a:latin typeface="Lato"/>
                <a:ea typeface="Lato"/>
                <a:cs typeface="Lato"/>
                <a:sym typeface="Lato"/>
              </a:defRPr>
            </a:lvl4pPr>
            <a:lvl5pPr marL="0" lvl="4" indent="0" algn="r">
              <a:spcBef>
                <a:spcPts val="0"/>
              </a:spcBef>
              <a:buNone/>
              <a:defRPr sz="900">
                <a:solidFill>
                  <a:schemeClr val="lt1"/>
                </a:solidFill>
                <a:latin typeface="Lato"/>
                <a:ea typeface="Lato"/>
                <a:cs typeface="Lato"/>
                <a:sym typeface="Lato"/>
              </a:defRPr>
            </a:lvl5pPr>
            <a:lvl6pPr marL="0" lvl="5" indent="0" algn="r">
              <a:spcBef>
                <a:spcPts val="0"/>
              </a:spcBef>
              <a:buNone/>
              <a:defRPr sz="900">
                <a:solidFill>
                  <a:schemeClr val="lt1"/>
                </a:solidFill>
                <a:latin typeface="Lato"/>
                <a:ea typeface="Lato"/>
                <a:cs typeface="Lato"/>
                <a:sym typeface="Lato"/>
              </a:defRPr>
            </a:lvl6pPr>
            <a:lvl7pPr marL="0" lvl="6" indent="0" algn="r">
              <a:spcBef>
                <a:spcPts val="0"/>
              </a:spcBef>
              <a:buNone/>
              <a:defRPr sz="900">
                <a:solidFill>
                  <a:schemeClr val="lt1"/>
                </a:solidFill>
                <a:latin typeface="Lato"/>
                <a:ea typeface="Lato"/>
                <a:cs typeface="Lato"/>
                <a:sym typeface="Lato"/>
              </a:defRPr>
            </a:lvl7pPr>
            <a:lvl8pPr marL="0" lvl="7" indent="0" algn="r">
              <a:spcBef>
                <a:spcPts val="0"/>
              </a:spcBef>
              <a:buNone/>
              <a:defRPr sz="900">
                <a:solidFill>
                  <a:schemeClr val="lt1"/>
                </a:solidFill>
                <a:latin typeface="Lato"/>
                <a:ea typeface="Lato"/>
                <a:cs typeface="Lato"/>
                <a:sym typeface="Lato"/>
              </a:defRPr>
            </a:lvl8pPr>
            <a:lvl9pPr marL="0" lvl="8" indent="0" algn="r">
              <a:spcBef>
                <a:spcPts val="0"/>
              </a:spcBef>
              <a:buNone/>
              <a:defRPr sz="9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237" name="Google Shape;237;p48"/>
          <p:cNvSpPr txBox="1">
            <a:spLocks noGrp="1"/>
          </p:cNvSpPr>
          <p:nvPr>
            <p:ph type="dt" idx="10"/>
          </p:nvPr>
        </p:nvSpPr>
        <p:spPr>
          <a:xfrm>
            <a:off x="2391480" y="6356350"/>
            <a:ext cx="118992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accent3"/>
                </a:solidFill>
                <a:latin typeface="Lato"/>
                <a:ea typeface="Lato"/>
                <a:cs typeface="Lato"/>
                <a:sym typeface="Lat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8"/>
        <p:cNvGrpSpPr/>
        <p:nvPr/>
      </p:nvGrpSpPr>
      <p:grpSpPr>
        <a:xfrm>
          <a:off x="0" y="0"/>
          <a:ext cx="0" cy="0"/>
          <a:chOff x="0" y="0"/>
          <a:chExt cx="0" cy="0"/>
        </a:xfrm>
      </p:grpSpPr>
      <p:sp>
        <p:nvSpPr>
          <p:cNvPr id="239" name="Google Shape;239;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0" name="Google Shape;240;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41" name="Google Shape;241;p49"/>
          <p:cNvSpPr txBox="1">
            <a:spLocks noGrp="1"/>
          </p:cNvSpPr>
          <p:nvPr>
            <p:ph type="dt" idx="10"/>
          </p:nvPr>
        </p:nvSpPr>
        <p:spPr>
          <a:xfrm>
            <a:off x="2391480" y="6356350"/>
            <a:ext cx="118992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accent3"/>
                </a:solidFill>
                <a:latin typeface="Lato"/>
                <a:ea typeface="Lato"/>
                <a:cs typeface="Lato"/>
                <a:sym typeface="Lat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2"/>
        <p:cNvGrpSpPr/>
        <p:nvPr/>
      </p:nvGrpSpPr>
      <p:grpSpPr>
        <a:xfrm>
          <a:off x="0" y="0"/>
          <a:ext cx="0" cy="0"/>
          <a:chOff x="0" y="0"/>
          <a:chExt cx="0" cy="0"/>
        </a:xfrm>
      </p:grpSpPr>
      <p:sp>
        <p:nvSpPr>
          <p:cNvPr id="83" name="Google Shape;83;p31"/>
          <p:cNvSpPr/>
          <p:nvPr/>
        </p:nvSpPr>
        <p:spPr>
          <a:xfrm flipH="1">
            <a:off x="199119" y="0"/>
            <a:ext cx="9769257" cy="6832156"/>
          </a:xfrm>
          <a:custGeom>
            <a:avLst/>
            <a:gdLst/>
            <a:ahLst/>
            <a:cxnLst/>
            <a:rect l="l" t="t" r="r" b="b"/>
            <a:pathLst>
              <a:path w="9769257" h="6832156" extrusionOk="0">
                <a:moveTo>
                  <a:pt x="9769257" y="0"/>
                </a:moveTo>
                <a:lnTo>
                  <a:pt x="0" y="0"/>
                </a:lnTo>
                <a:lnTo>
                  <a:pt x="3060742" y="6832156"/>
                </a:lnTo>
                <a:lnTo>
                  <a:pt x="5108869" y="6832156"/>
                </a:lnTo>
                <a:lnTo>
                  <a:pt x="8977050" y="5964710"/>
                </a:lnTo>
                <a:lnTo>
                  <a:pt x="9040972" y="5945718"/>
                </a:lnTo>
                <a:lnTo>
                  <a:pt x="9099498" y="5919024"/>
                </a:lnTo>
                <a:lnTo>
                  <a:pt x="9151865" y="5885408"/>
                </a:lnTo>
                <a:lnTo>
                  <a:pt x="9197307" y="5845650"/>
                </a:lnTo>
                <a:lnTo>
                  <a:pt x="9235062" y="5800529"/>
                </a:lnTo>
                <a:lnTo>
                  <a:pt x="9264365" y="5750826"/>
                </a:lnTo>
                <a:lnTo>
                  <a:pt x="9284451" y="5697319"/>
                </a:lnTo>
                <a:lnTo>
                  <a:pt x="9294556" y="5640787"/>
                </a:lnTo>
                <a:close/>
              </a:path>
            </a:pathLst>
          </a:custGeom>
          <a:solidFill>
            <a:schemeClr val="accent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 name="Google Shape;84;p31"/>
          <p:cNvSpPr txBox="1">
            <a:spLocks noGrp="1"/>
          </p:cNvSpPr>
          <p:nvPr>
            <p:ph type="title"/>
          </p:nvPr>
        </p:nvSpPr>
        <p:spPr>
          <a:xfrm>
            <a:off x="831850" y="1709738"/>
            <a:ext cx="732155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800"/>
              <a:buFont typeface="Kadwa"/>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31"/>
          <p:cNvSpPr txBox="1">
            <a:spLocks noGrp="1"/>
          </p:cNvSpPr>
          <p:nvPr>
            <p:ph type="body" idx="1"/>
          </p:nvPr>
        </p:nvSpPr>
        <p:spPr>
          <a:xfrm>
            <a:off x="831850" y="4589463"/>
            <a:ext cx="7321550" cy="150018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lt1"/>
              </a:buClr>
              <a:buSzPts val="2400"/>
              <a:buNone/>
              <a:defRPr sz="2400">
                <a:solidFill>
                  <a:schemeClr val="lt1"/>
                </a:solidFill>
              </a:defRPr>
            </a:lvl1pPr>
            <a:lvl2pPr marL="914400" lvl="1" indent="-228600" algn="l">
              <a:lnSpc>
                <a:spcPct val="100000"/>
              </a:lnSpc>
              <a:spcBef>
                <a:spcPts val="500"/>
              </a:spcBef>
              <a:spcAft>
                <a:spcPts val="0"/>
              </a:spcAft>
              <a:buClr>
                <a:srgbClr val="89909C"/>
              </a:buClr>
              <a:buSzPts val="2000"/>
              <a:buNone/>
              <a:defRPr sz="2000">
                <a:solidFill>
                  <a:srgbClr val="89909C"/>
                </a:solidFill>
              </a:defRPr>
            </a:lvl2pPr>
            <a:lvl3pPr marL="1371600" lvl="2" indent="-228600" algn="l">
              <a:lnSpc>
                <a:spcPct val="100000"/>
              </a:lnSpc>
              <a:spcBef>
                <a:spcPts val="500"/>
              </a:spcBef>
              <a:spcAft>
                <a:spcPts val="0"/>
              </a:spcAft>
              <a:buClr>
                <a:srgbClr val="89909C"/>
              </a:buClr>
              <a:buSzPts val="1800"/>
              <a:buNone/>
              <a:defRPr sz="1800">
                <a:solidFill>
                  <a:srgbClr val="89909C"/>
                </a:solidFill>
              </a:defRPr>
            </a:lvl3pPr>
            <a:lvl4pPr marL="1828800" lvl="3" indent="-228600" algn="l">
              <a:lnSpc>
                <a:spcPct val="100000"/>
              </a:lnSpc>
              <a:spcBef>
                <a:spcPts val="500"/>
              </a:spcBef>
              <a:spcAft>
                <a:spcPts val="0"/>
              </a:spcAft>
              <a:buClr>
                <a:srgbClr val="89909C"/>
              </a:buClr>
              <a:buSzPts val="1600"/>
              <a:buNone/>
              <a:defRPr sz="1600">
                <a:solidFill>
                  <a:srgbClr val="89909C"/>
                </a:solidFill>
              </a:defRPr>
            </a:lvl4pPr>
            <a:lvl5pPr marL="2286000" lvl="4" indent="-228600" algn="l">
              <a:lnSpc>
                <a:spcPct val="100000"/>
              </a:lnSpc>
              <a:spcBef>
                <a:spcPts val="500"/>
              </a:spcBef>
              <a:spcAft>
                <a:spcPts val="0"/>
              </a:spcAft>
              <a:buClr>
                <a:srgbClr val="89909C"/>
              </a:buClr>
              <a:buSzPts val="1600"/>
              <a:buNone/>
              <a:defRPr sz="1600">
                <a:solidFill>
                  <a:srgbClr val="89909C"/>
                </a:solidFill>
              </a:defRPr>
            </a:lvl5pPr>
            <a:lvl6pPr marL="2743200" lvl="5" indent="-228600" algn="l">
              <a:lnSpc>
                <a:spcPct val="90000"/>
              </a:lnSpc>
              <a:spcBef>
                <a:spcPts val="500"/>
              </a:spcBef>
              <a:spcAft>
                <a:spcPts val="0"/>
              </a:spcAft>
              <a:buClr>
                <a:srgbClr val="89909C"/>
              </a:buClr>
              <a:buSzPts val="1600"/>
              <a:buNone/>
              <a:defRPr sz="1600">
                <a:solidFill>
                  <a:srgbClr val="89909C"/>
                </a:solidFill>
              </a:defRPr>
            </a:lvl6pPr>
            <a:lvl7pPr marL="3200400" lvl="6" indent="-228600" algn="l">
              <a:lnSpc>
                <a:spcPct val="90000"/>
              </a:lnSpc>
              <a:spcBef>
                <a:spcPts val="500"/>
              </a:spcBef>
              <a:spcAft>
                <a:spcPts val="0"/>
              </a:spcAft>
              <a:buClr>
                <a:srgbClr val="89909C"/>
              </a:buClr>
              <a:buSzPts val="1600"/>
              <a:buNone/>
              <a:defRPr sz="1600">
                <a:solidFill>
                  <a:srgbClr val="89909C"/>
                </a:solidFill>
              </a:defRPr>
            </a:lvl7pPr>
            <a:lvl8pPr marL="3657600" lvl="7" indent="-228600" algn="l">
              <a:lnSpc>
                <a:spcPct val="90000"/>
              </a:lnSpc>
              <a:spcBef>
                <a:spcPts val="500"/>
              </a:spcBef>
              <a:spcAft>
                <a:spcPts val="0"/>
              </a:spcAft>
              <a:buClr>
                <a:srgbClr val="89909C"/>
              </a:buClr>
              <a:buSzPts val="1600"/>
              <a:buNone/>
              <a:defRPr sz="1600">
                <a:solidFill>
                  <a:srgbClr val="89909C"/>
                </a:solidFill>
              </a:defRPr>
            </a:lvl8pPr>
            <a:lvl9pPr marL="4114800" lvl="8" indent="-228600" algn="l">
              <a:lnSpc>
                <a:spcPct val="90000"/>
              </a:lnSpc>
              <a:spcBef>
                <a:spcPts val="500"/>
              </a:spcBef>
              <a:spcAft>
                <a:spcPts val="0"/>
              </a:spcAft>
              <a:buClr>
                <a:srgbClr val="89909C"/>
              </a:buClr>
              <a:buSzPts val="1600"/>
              <a:buNone/>
              <a:defRPr sz="1600">
                <a:solidFill>
                  <a:srgbClr val="89909C"/>
                </a:solidFill>
              </a:defRPr>
            </a:lvl9pPr>
          </a:lstStyle>
          <a:p>
            <a:endParaRPr/>
          </a:p>
        </p:txBody>
      </p:sp>
      <p:sp>
        <p:nvSpPr>
          <p:cNvPr id="86" name="Google Shape;8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lt1"/>
                </a:solidFill>
                <a:latin typeface="Lato"/>
                <a:ea typeface="Lato"/>
                <a:cs typeface="Lato"/>
                <a:sym typeface="Lato"/>
              </a:defRPr>
            </a:lvl1pPr>
            <a:lvl2pPr marL="0" lvl="1" indent="0" algn="r">
              <a:spcBef>
                <a:spcPts val="0"/>
              </a:spcBef>
              <a:buNone/>
              <a:defRPr sz="900">
                <a:solidFill>
                  <a:schemeClr val="lt1"/>
                </a:solidFill>
                <a:latin typeface="Lato"/>
                <a:ea typeface="Lato"/>
                <a:cs typeface="Lato"/>
                <a:sym typeface="Lato"/>
              </a:defRPr>
            </a:lvl2pPr>
            <a:lvl3pPr marL="0" lvl="2" indent="0" algn="r">
              <a:spcBef>
                <a:spcPts val="0"/>
              </a:spcBef>
              <a:buNone/>
              <a:defRPr sz="900">
                <a:solidFill>
                  <a:schemeClr val="lt1"/>
                </a:solidFill>
                <a:latin typeface="Lato"/>
                <a:ea typeface="Lato"/>
                <a:cs typeface="Lato"/>
                <a:sym typeface="Lato"/>
              </a:defRPr>
            </a:lvl3pPr>
            <a:lvl4pPr marL="0" lvl="3" indent="0" algn="r">
              <a:spcBef>
                <a:spcPts val="0"/>
              </a:spcBef>
              <a:buNone/>
              <a:defRPr sz="900">
                <a:solidFill>
                  <a:schemeClr val="lt1"/>
                </a:solidFill>
                <a:latin typeface="Lato"/>
                <a:ea typeface="Lato"/>
                <a:cs typeface="Lato"/>
                <a:sym typeface="Lato"/>
              </a:defRPr>
            </a:lvl4pPr>
            <a:lvl5pPr marL="0" lvl="4" indent="0" algn="r">
              <a:spcBef>
                <a:spcPts val="0"/>
              </a:spcBef>
              <a:buNone/>
              <a:defRPr sz="900">
                <a:solidFill>
                  <a:schemeClr val="lt1"/>
                </a:solidFill>
                <a:latin typeface="Lato"/>
                <a:ea typeface="Lato"/>
                <a:cs typeface="Lato"/>
                <a:sym typeface="Lato"/>
              </a:defRPr>
            </a:lvl5pPr>
            <a:lvl6pPr marL="0" lvl="5" indent="0" algn="r">
              <a:spcBef>
                <a:spcPts val="0"/>
              </a:spcBef>
              <a:buNone/>
              <a:defRPr sz="900">
                <a:solidFill>
                  <a:schemeClr val="lt1"/>
                </a:solidFill>
                <a:latin typeface="Lato"/>
                <a:ea typeface="Lato"/>
                <a:cs typeface="Lato"/>
                <a:sym typeface="Lato"/>
              </a:defRPr>
            </a:lvl6pPr>
            <a:lvl7pPr marL="0" lvl="6" indent="0" algn="r">
              <a:spcBef>
                <a:spcPts val="0"/>
              </a:spcBef>
              <a:buNone/>
              <a:defRPr sz="900">
                <a:solidFill>
                  <a:schemeClr val="lt1"/>
                </a:solidFill>
                <a:latin typeface="Lato"/>
                <a:ea typeface="Lato"/>
                <a:cs typeface="Lato"/>
                <a:sym typeface="Lato"/>
              </a:defRPr>
            </a:lvl7pPr>
            <a:lvl8pPr marL="0" lvl="7" indent="0" algn="r">
              <a:spcBef>
                <a:spcPts val="0"/>
              </a:spcBef>
              <a:buNone/>
              <a:defRPr sz="900">
                <a:solidFill>
                  <a:schemeClr val="lt1"/>
                </a:solidFill>
                <a:latin typeface="Lato"/>
                <a:ea typeface="Lato"/>
                <a:cs typeface="Lato"/>
                <a:sym typeface="Lato"/>
              </a:defRPr>
            </a:lvl8pPr>
            <a:lvl9pPr marL="0" lvl="8" indent="0" algn="r">
              <a:spcBef>
                <a:spcPts val="0"/>
              </a:spcBef>
              <a:buNone/>
              <a:defRPr sz="9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88" name="Google Shape;88;p31"/>
          <p:cNvSpPr txBox="1">
            <a:spLocks noGrp="1"/>
          </p:cNvSpPr>
          <p:nvPr>
            <p:ph type="dt" idx="10"/>
          </p:nvPr>
        </p:nvSpPr>
        <p:spPr>
          <a:xfrm>
            <a:off x="2391480" y="6356350"/>
            <a:ext cx="118992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accent3"/>
                </a:solidFill>
                <a:latin typeface="Lato"/>
                <a:ea typeface="Lato"/>
                <a:cs typeface="Lato"/>
                <a:sym typeface="Lat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1_Title and Content">
  <p:cSld name="11_Title and Content">
    <p:spTree>
      <p:nvGrpSpPr>
        <p:cNvPr id="1" name="Shape 96"/>
        <p:cNvGrpSpPr/>
        <p:nvPr/>
      </p:nvGrpSpPr>
      <p:grpSpPr>
        <a:xfrm>
          <a:off x="0" y="0"/>
          <a:ext cx="0" cy="0"/>
          <a:chOff x="0" y="0"/>
          <a:chExt cx="0" cy="0"/>
        </a:xfrm>
      </p:grpSpPr>
      <p:sp>
        <p:nvSpPr>
          <p:cNvPr id="97" name="Google Shape;97;p33"/>
          <p:cNvSpPr/>
          <p:nvPr/>
        </p:nvSpPr>
        <p:spPr>
          <a:xfrm flipH="1">
            <a:off x="182880" y="91439"/>
            <a:ext cx="11887200" cy="6583680"/>
          </a:xfrm>
          <a:custGeom>
            <a:avLst/>
            <a:gdLst/>
            <a:ahLst/>
            <a:cxnLst/>
            <a:rect l="l" t="t" r="r" b="b"/>
            <a:pathLst>
              <a:path w="3070513" h="2066925" extrusionOk="0">
                <a:moveTo>
                  <a:pt x="2889539" y="1893743"/>
                </a:moveTo>
                <a:lnTo>
                  <a:pt x="267566" y="2066925"/>
                </a:lnTo>
                <a:cubicBezTo>
                  <a:pt x="167986" y="2066925"/>
                  <a:pt x="86591" y="1985530"/>
                  <a:pt x="86591" y="1885950"/>
                </a:cubicBezTo>
                <a:lnTo>
                  <a:pt x="0" y="180975"/>
                </a:lnTo>
                <a:cubicBezTo>
                  <a:pt x="0" y="81395"/>
                  <a:pt x="81395" y="0"/>
                  <a:pt x="180975" y="0"/>
                </a:cubicBezTo>
                <a:lnTo>
                  <a:pt x="2889539" y="86591"/>
                </a:lnTo>
                <a:cubicBezTo>
                  <a:pt x="2989119" y="86591"/>
                  <a:pt x="3070514" y="167986"/>
                  <a:pt x="3070514" y="267566"/>
                </a:cubicBezTo>
                <a:lnTo>
                  <a:pt x="3070514" y="1712768"/>
                </a:lnTo>
                <a:cubicBezTo>
                  <a:pt x="3070514" y="1813214"/>
                  <a:pt x="2989119" y="1893743"/>
                  <a:pt x="2889539" y="18937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8" name="Google Shape;98;p33"/>
          <p:cNvSpPr txBox="1">
            <a:spLocks noGrp="1"/>
          </p:cNvSpPr>
          <p:nvPr>
            <p:ph type="title"/>
          </p:nvPr>
        </p:nvSpPr>
        <p:spPr>
          <a:xfrm>
            <a:off x="841248" y="914400"/>
            <a:ext cx="5023104" cy="1188720"/>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33"/>
          <p:cNvSpPr txBox="1">
            <a:spLocks noGrp="1"/>
          </p:cNvSpPr>
          <p:nvPr>
            <p:ph type="body" idx="1"/>
          </p:nvPr>
        </p:nvSpPr>
        <p:spPr>
          <a:xfrm>
            <a:off x="838200" y="2103120"/>
            <a:ext cx="5023104" cy="384048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Clr>
                <a:schemeClr val="lt1"/>
              </a:buClr>
              <a:buSzPts val="1800"/>
              <a:buChar char="⇢"/>
              <a:defRPr/>
            </a:lvl1pPr>
            <a:lvl2pPr marL="914400" lvl="1" indent="-342900" algn="l">
              <a:lnSpc>
                <a:spcPct val="100000"/>
              </a:lnSpc>
              <a:spcBef>
                <a:spcPts val="500"/>
              </a:spcBef>
              <a:spcAft>
                <a:spcPts val="0"/>
              </a:spcAft>
              <a:buClr>
                <a:schemeClr val="lt1"/>
              </a:buClr>
              <a:buSzPts val="1800"/>
              <a:buChar char="⇢"/>
              <a:defRPr/>
            </a:lvl2pPr>
            <a:lvl3pPr marL="1371600" lvl="2" indent="-342900" algn="l">
              <a:lnSpc>
                <a:spcPct val="100000"/>
              </a:lnSpc>
              <a:spcBef>
                <a:spcPts val="500"/>
              </a:spcBef>
              <a:spcAft>
                <a:spcPts val="0"/>
              </a:spcAft>
              <a:buClr>
                <a:schemeClr val="lt1"/>
              </a:buClr>
              <a:buSzPts val="1800"/>
              <a:buChar char="⇢"/>
              <a:defRPr/>
            </a:lvl3pPr>
            <a:lvl4pPr marL="1828800" lvl="3" indent="-342900" algn="l">
              <a:lnSpc>
                <a:spcPct val="100000"/>
              </a:lnSpc>
              <a:spcBef>
                <a:spcPts val="500"/>
              </a:spcBef>
              <a:spcAft>
                <a:spcPts val="0"/>
              </a:spcAft>
              <a:buClr>
                <a:schemeClr val="lt1"/>
              </a:buClr>
              <a:buSzPts val="1800"/>
              <a:buChar char="⇢"/>
              <a:defRPr/>
            </a:lvl4pPr>
            <a:lvl5pPr marL="2286000" lvl="4" indent="-342900" algn="l">
              <a:lnSpc>
                <a:spcPct val="10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2" name="Google Shape;102;p33"/>
          <p:cNvSpPr txBox="1">
            <a:spLocks noGrp="1"/>
          </p:cNvSpPr>
          <p:nvPr>
            <p:ph type="dt" idx="10"/>
          </p:nvPr>
        </p:nvSpPr>
        <p:spPr>
          <a:xfrm>
            <a:off x="2391480" y="6356350"/>
            <a:ext cx="118992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accent3"/>
                </a:solidFill>
                <a:latin typeface="Lato"/>
                <a:ea typeface="Lato"/>
                <a:cs typeface="Lato"/>
                <a:sym typeface="Lat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9_Title and Content">
  <p:cSld name="9_Title and Content">
    <p:spTree>
      <p:nvGrpSpPr>
        <p:cNvPr id="1" name="Shape 103"/>
        <p:cNvGrpSpPr/>
        <p:nvPr/>
      </p:nvGrpSpPr>
      <p:grpSpPr>
        <a:xfrm>
          <a:off x="0" y="0"/>
          <a:ext cx="0" cy="0"/>
          <a:chOff x="0" y="0"/>
          <a:chExt cx="0" cy="0"/>
        </a:xfrm>
      </p:grpSpPr>
      <p:sp>
        <p:nvSpPr>
          <p:cNvPr id="104" name="Google Shape;104;p34"/>
          <p:cNvSpPr txBox="1">
            <a:spLocks noGrp="1"/>
          </p:cNvSpPr>
          <p:nvPr>
            <p:ph type="title"/>
          </p:nvPr>
        </p:nvSpPr>
        <p:spPr>
          <a:xfrm>
            <a:off x="841248" y="914400"/>
            <a:ext cx="5023104" cy="1188720"/>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 name="Google Shape;105;p34"/>
          <p:cNvSpPr txBox="1">
            <a:spLocks noGrp="1"/>
          </p:cNvSpPr>
          <p:nvPr>
            <p:ph type="body" idx="1"/>
          </p:nvPr>
        </p:nvSpPr>
        <p:spPr>
          <a:xfrm>
            <a:off x="838200" y="2103120"/>
            <a:ext cx="5023104" cy="384048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Clr>
                <a:schemeClr val="lt1"/>
              </a:buClr>
              <a:buSzPts val="1800"/>
              <a:buChar char="⇢"/>
              <a:defRPr/>
            </a:lvl1pPr>
            <a:lvl2pPr marL="914400" lvl="1" indent="-342900" algn="l">
              <a:lnSpc>
                <a:spcPct val="100000"/>
              </a:lnSpc>
              <a:spcBef>
                <a:spcPts val="500"/>
              </a:spcBef>
              <a:spcAft>
                <a:spcPts val="0"/>
              </a:spcAft>
              <a:buClr>
                <a:schemeClr val="lt1"/>
              </a:buClr>
              <a:buSzPts val="1800"/>
              <a:buChar char="⇢"/>
              <a:defRPr/>
            </a:lvl2pPr>
            <a:lvl3pPr marL="1371600" lvl="2" indent="-342900" algn="l">
              <a:lnSpc>
                <a:spcPct val="100000"/>
              </a:lnSpc>
              <a:spcBef>
                <a:spcPts val="500"/>
              </a:spcBef>
              <a:spcAft>
                <a:spcPts val="0"/>
              </a:spcAft>
              <a:buClr>
                <a:schemeClr val="lt1"/>
              </a:buClr>
              <a:buSzPts val="1800"/>
              <a:buChar char="⇢"/>
              <a:defRPr/>
            </a:lvl3pPr>
            <a:lvl4pPr marL="1828800" lvl="3" indent="-342900" algn="l">
              <a:lnSpc>
                <a:spcPct val="100000"/>
              </a:lnSpc>
              <a:spcBef>
                <a:spcPts val="500"/>
              </a:spcBef>
              <a:spcAft>
                <a:spcPts val="0"/>
              </a:spcAft>
              <a:buClr>
                <a:schemeClr val="lt1"/>
              </a:buClr>
              <a:buSzPts val="1800"/>
              <a:buChar char="⇢"/>
              <a:defRPr/>
            </a:lvl4pPr>
            <a:lvl5pPr marL="2286000" lvl="4" indent="-342900" algn="l">
              <a:lnSpc>
                <a:spcPct val="10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8" name="Google Shape;108;p34"/>
          <p:cNvSpPr/>
          <p:nvPr/>
        </p:nvSpPr>
        <p:spPr>
          <a:xfrm>
            <a:off x="6201125" y="371513"/>
            <a:ext cx="5887085" cy="5959645"/>
          </a:xfrm>
          <a:custGeom>
            <a:avLst/>
            <a:gdLst/>
            <a:ahLst/>
            <a:cxnLst/>
            <a:rect l="l" t="t" r="r" b="b"/>
            <a:pathLst>
              <a:path w="5887084" h="5307965" extrusionOk="0">
                <a:moveTo>
                  <a:pt x="5634838" y="0"/>
                </a:moveTo>
                <a:lnTo>
                  <a:pt x="212649" y="456920"/>
                </a:lnTo>
                <a:lnTo>
                  <a:pt x="168272" y="464998"/>
                </a:lnTo>
                <a:lnTo>
                  <a:pt x="127608" y="480869"/>
                </a:lnTo>
                <a:lnTo>
                  <a:pt x="91341" y="503620"/>
                </a:lnTo>
                <a:lnTo>
                  <a:pt x="60158" y="532339"/>
                </a:lnTo>
                <a:lnTo>
                  <a:pt x="34747" y="566115"/>
                </a:lnTo>
                <a:lnTo>
                  <a:pt x="15792" y="604035"/>
                </a:lnTo>
                <a:lnTo>
                  <a:pt x="3981" y="645187"/>
                </a:lnTo>
                <a:lnTo>
                  <a:pt x="0" y="688659"/>
                </a:lnTo>
                <a:lnTo>
                  <a:pt x="4534" y="733539"/>
                </a:lnTo>
                <a:lnTo>
                  <a:pt x="878916" y="5120754"/>
                </a:lnTo>
                <a:lnTo>
                  <a:pt x="892573" y="5165442"/>
                </a:lnTo>
                <a:lnTo>
                  <a:pt x="914158" y="5205335"/>
                </a:lnTo>
                <a:lnTo>
                  <a:pt x="942593" y="5239708"/>
                </a:lnTo>
                <a:lnTo>
                  <a:pt x="976805" y="5267836"/>
                </a:lnTo>
                <a:lnTo>
                  <a:pt x="1015715" y="5288992"/>
                </a:lnTo>
                <a:lnTo>
                  <a:pt x="1058249" y="5302452"/>
                </a:lnTo>
                <a:lnTo>
                  <a:pt x="1103331" y="5307489"/>
                </a:lnTo>
                <a:lnTo>
                  <a:pt x="1149883" y="5303380"/>
                </a:lnTo>
                <a:lnTo>
                  <a:pt x="3931780" y="4774209"/>
                </a:lnTo>
                <a:lnTo>
                  <a:pt x="3976383" y="4760982"/>
                </a:lnTo>
                <a:lnTo>
                  <a:pt x="4016887" y="4739494"/>
                </a:lnTo>
                <a:lnTo>
                  <a:pt x="4052230" y="4710612"/>
                </a:lnTo>
                <a:lnTo>
                  <a:pt x="4081352" y="4675202"/>
                </a:lnTo>
                <a:lnTo>
                  <a:pt x="4103192" y="4634128"/>
                </a:lnTo>
                <a:lnTo>
                  <a:pt x="5869115" y="319151"/>
                </a:lnTo>
                <a:lnTo>
                  <a:pt x="5882358" y="275213"/>
                </a:lnTo>
                <a:lnTo>
                  <a:pt x="5886703" y="231548"/>
                </a:lnTo>
                <a:lnTo>
                  <a:pt x="5882812" y="189061"/>
                </a:lnTo>
                <a:lnTo>
                  <a:pt x="5871350" y="148654"/>
                </a:lnTo>
                <a:lnTo>
                  <a:pt x="5852980" y="111233"/>
                </a:lnTo>
                <a:lnTo>
                  <a:pt x="5828364" y="77700"/>
                </a:lnTo>
                <a:lnTo>
                  <a:pt x="5798168" y="48960"/>
                </a:lnTo>
                <a:lnTo>
                  <a:pt x="5763053" y="25916"/>
                </a:lnTo>
                <a:lnTo>
                  <a:pt x="5723685" y="9472"/>
                </a:lnTo>
                <a:lnTo>
                  <a:pt x="5680725" y="532"/>
                </a:lnTo>
                <a:lnTo>
                  <a:pt x="5634838" y="0"/>
                </a:lnTo>
                <a:close/>
              </a:path>
            </a:pathLst>
          </a:custGeom>
          <a:solidFill>
            <a:schemeClr val="accent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 name="Google Shape;109;p34"/>
          <p:cNvSpPr txBox="1">
            <a:spLocks noGrp="1"/>
          </p:cNvSpPr>
          <p:nvPr>
            <p:ph type="dt" idx="10"/>
          </p:nvPr>
        </p:nvSpPr>
        <p:spPr>
          <a:xfrm>
            <a:off x="2391480" y="6356350"/>
            <a:ext cx="118992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accent3"/>
                </a:solidFill>
                <a:latin typeface="Lato"/>
                <a:ea typeface="Lato"/>
                <a:cs typeface="Lato"/>
                <a:sym typeface="Lat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10"/>
        <p:cNvGrpSpPr/>
        <p:nvPr/>
      </p:nvGrpSpPr>
      <p:grpSpPr>
        <a:xfrm>
          <a:off x="0" y="0"/>
          <a:ext cx="0" cy="0"/>
          <a:chOff x="0" y="0"/>
          <a:chExt cx="0" cy="0"/>
        </a:xfrm>
      </p:grpSpPr>
      <p:sp>
        <p:nvSpPr>
          <p:cNvPr id="111" name="Google Shape;111;p35"/>
          <p:cNvSpPr/>
          <p:nvPr/>
        </p:nvSpPr>
        <p:spPr>
          <a:xfrm rot="10800000" flipH="1">
            <a:off x="121920" y="182878"/>
            <a:ext cx="11887200" cy="6583680"/>
          </a:xfrm>
          <a:custGeom>
            <a:avLst/>
            <a:gdLst/>
            <a:ahLst/>
            <a:cxnLst/>
            <a:rect l="l" t="t" r="r" b="b"/>
            <a:pathLst>
              <a:path w="3499143" h="2386445" extrusionOk="0">
                <a:moveTo>
                  <a:pt x="3252355" y="2386446"/>
                </a:moveTo>
                <a:lnTo>
                  <a:pt x="246784" y="2299855"/>
                </a:lnTo>
                <a:cubicBezTo>
                  <a:pt x="109970" y="2299855"/>
                  <a:pt x="0" y="2189018"/>
                  <a:pt x="0" y="2053071"/>
                </a:cubicBezTo>
                <a:lnTo>
                  <a:pt x="173182" y="506557"/>
                </a:lnTo>
                <a:cubicBezTo>
                  <a:pt x="173182" y="369743"/>
                  <a:pt x="284018" y="259773"/>
                  <a:pt x="419966" y="259773"/>
                </a:cubicBezTo>
                <a:lnTo>
                  <a:pt x="3252355" y="0"/>
                </a:lnTo>
                <a:cubicBezTo>
                  <a:pt x="3389168" y="0"/>
                  <a:pt x="3499139" y="110836"/>
                  <a:pt x="3499139" y="246784"/>
                </a:cubicBezTo>
                <a:lnTo>
                  <a:pt x="3499139" y="2139662"/>
                </a:lnTo>
                <a:cubicBezTo>
                  <a:pt x="3500005" y="2275609"/>
                  <a:pt x="3389168" y="2386446"/>
                  <a:pt x="3252355" y="238644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 name="Google Shape;112;p35"/>
          <p:cNvSpPr txBox="1">
            <a:spLocks noGrp="1"/>
          </p:cNvSpPr>
          <p:nvPr>
            <p:ph type="title"/>
          </p:nvPr>
        </p:nvSpPr>
        <p:spPr>
          <a:xfrm>
            <a:off x="6330696" y="914400"/>
            <a:ext cx="5026152" cy="1188720"/>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35"/>
          <p:cNvSpPr txBox="1">
            <a:spLocks noGrp="1"/>
          </p:cNvSpPr>
          <p:nvPr>
            <p:ph type="body" idx="1"/>
          </p:nvPr>
        </p:nvSpPr>
        <p:spPr>
          <a:xfrm>
            <a:off x="6327648" y="2103120"/>
            <a:ext cx="5026152" cy="384048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Clr>
                <a:schemeClr val="lt1"/>
              </a:buClr>
              <a:buSzPts val="1800"/>
              <a:buChar char="⇢"/>
              <a:defRPr/>
            </a:lvl1pPr>
            <a:lvl2pPr marL="914400" lvl="1" indent="-342900" algn="l">
              <a:lnSpc>
                <a:spcPct val="100000"/>
              </a:lnSpc>
              <a:spcBef>
                <a:spcPts val="500"/>
              </a:spcBef>
              <a:spcAft>
                <a:spcPts val="0"/>
              </a:spcAft>
              <a:buClr>
                <a:schemeClr val="lt1"/>
              </a:buClr>
              <a:buSzPts val="1800"/>
              <a:buChar char="⇢"/>
              <a:defRPr/>
            </a:lvl2pPr>
            <a:lvl3pPr marL="1371600" lvl="2" indent="-342900" algn="l">
              <a:lnSpc>
                <a:spcPct val="100000"/>
              </a:lnSpc>
              <a:spcBef>
                <a:spcPts val="500"/>
              </a:spcBef>
              <a:spcAft>
                <a:spcPts val="0"/>
              </a:spcAft>
              <a:buClr>
                <a:schemeClr val="lt1"/>
              </a:buClr>
              <a:buSzPts val="1800"/>
              <a:buChar char="⇢"/>
              <a:defRPr/>
            </a:lvl3pPr>
            <a:lvl4pPr marL="1828800" lvl="3" indent="-342900" algn="l">
              <a:lnSpc>
                <a:spcPct val="100000"/>
              </a:lnSpc>
              <a:spcBef>
                <a:spcPts val="500"/>
              </a:spcBef>
              <a:spcAft>
                <a:spcPts val="0"/>
              </a:spcAft>
              <a:buClr>
                <a:schemeClr val="lt1"/>
              </a:buClr>
              <a:buSzPts val="1800"/>
              <a:buChar char="⇢"/>
              <a:defRPr/>
            </a:lvl4pPr>
            <a:lvl5pPr marL="2286000" lvl="4" indent="-342900" algn="l">
              <a:lnSpc>
                <a:spcPct val="10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6" name="Google Shape;116;p35"/>
          <p:cNvSpPr txBox="1">
            <a:spLocks noGrp="1"/>
          </p:cNvSpPr>
          <p:nvPr>
            <p:ph type="dt" idx="10"/>
          </p:nvPr>
        </p:nvSpPr>
        <p:spPr>
          <a:xfrm>
            <a:off x="2391480" y="6356350"/>
            <a:ext cx="118992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accent3"/>
                </a:solidFill>
                <a:latin typeface="Lato"/>
                <a:ea typeface="Lato"/>
                <a:cs typeface="Lato"/>
                <a:sym typeface="Lat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117"/>
        <p:cNvGrpSpPr/>
        <p:nvPr/>
      </p:nvGrpSpPr>
      <p:grpSpPr>
        <a:xfrm>
          <a:off x="0" y="0"/>
          <a:ext cx="0" cy="0"/>
          <a:chOff x="0" y="0"/>
          <a:chExt cx="0" cy="0"/>
        </a:xfrm>
      </p:grpSpPr>
      <p:sp>
        <p:nvSpPr>
          <p:cNvPr id="118" name="Google Shape;118;p36"/>
          <p:cNvSpPr txBox="1">
            <a:spLocks noGrp="1"/>
          </p:cNvSpPr>
          <p:nvPr>
            <p:ph type="title"/>
          </p:nvPr>
        </p:nvSpPr>
        <p:spPr>
          <a:xfrm>
            <a:off x="6330696" y="914400"/>
            <a:ext cx="5026152" cy="1188720"/>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36"/>
          <p:cNvSpPr txBox="1">
            <a:spLocks noGrp="1"/>
          </p:cNvSpPr>
          <p:nvPr>
            <p:ph type="body" idx="1"/>
          </p:nvPr>
        </p:nvSpPr>
        <p:spPr>
          <a:xfrm>
            <a:off x="6327648" y="2103120"/>
            <a:ext cx="5026152" cy="384048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Clr>
                <a:schemeClr val="lt1"/>
              </a:buClr>
              <a:buSzPts val="1800"/>
              <a:buChar char="⇢"/>
              <a:defRPr/>
            </a:lvl1pPr>
            <a:lvl2pPr marL="914400" lvl="1" indent="-342900" algn="l">
              <a:lnSpc>
                <a:spcPct val="100000"/>
              </a:lnSpc>
              <a:spcBef>
                <a:spcPts val="500"/>
              </a:spcBef>
              <a:spcAft>
                <a:spcPts val="0"/>
              </a:spcAft>
              <a:buClr>
                <a:schemeClr val="lt1"/>
              </a:buClr>
              <a:buSzPts val="1800"/>
              <a:buChar char="⇢"/>
              <a:defRPr/>
            </a:lvl2pPr>
            <a:lvl3pPr marL="1371600" lvl="2" indent="-342900" algn="l">
              <a:lnSpc>
                <a:spcPct val="100000"/>
              </a:lnSpc>
              <a:spcBef>
                <a:spcPts val="500"/>
              </a:spcBef>
              <a:spcAft>
                <a:spcPts val="0"/>
              </a:spcAft>
              <a:buClr>
                <a:schemeClr val="lt1"/>
              </a:buClr>
              <a:buSzPts val="1800"/>
              <a:buChar char="⇢"/>
              <a:defRPr/>
            </a:lvl3pPr>
            <a:lvl4pPr marL="1828800" lvl="3" indent="-342900" algn="l">
              <a:lnSpc>
                <a:spcPct val="100000"/>
              </a:lnSpc>
              <a:spcBef>
                <a:spcPts val="500"/>
              </a:spcBef>
              <a:spcAft>
                <a:spcPts val="0"/>
              </a:spcAft>
              <a:buClr>
                <a:schemeClr val="lt1"/>
              </a:buClr>
              <a:buSzPts val="1800"/>
              <a:buChar char="⇢"/>
              <a:defRPr/>
            </a:lvl4pPr>
            <a:lvl5pPr marL="2286000" lvl="4" indent="-342900" algn="l">
              <a:lnSpc>
                <a:spcPct val="10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22" name="Google Shape;122;p36"/>
          <p:cNvSpPr txBox="1">
            <a:spLocks noGrp="1"/>
          </p:cNvSpPr>
          <p:nvPr>
            <p:ph type="dt" idx="10"/>
          </p:nvPr>
        </p:nvSpPr>
        <p:spPr>
          <a:xfrm>
            <a:off x="2391480" y="6356350"/>
            <a:ext cx="118992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accent3"/>
                </a:solidFill>
                <a:latin typeface="Lato"/>
                <a:ea typeface="Lato"/>
                <a:cs typeface="Lato"/>
                <a:sym typeface="Lat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36"/>
          <p:cNvSpPr/>
          <p:nvPr/>
        </p:nvSpPr>
        <p:spPr>
          <a:xfrm>
            <a:off x="170411" y="695962"/>
            <a:ext cx="5737044" cy="5339080"/>
          </a:xfrm>
          <a:custGeom>
            <a:avLst/>
            <a:gdLst/>
            <a:ahLst/>
            <a:cxnLst/>
            <a:rect l="l" t="t" r="r" b="b"/>
            <a:pathLst>
              <a:path w="6061710" h="5339080" extrusionOk="0">
                <a:moveTo>
                  <a:pt x="5671496" y="0"/>
                </a:moveTo>
                <a:lnTo>
                  <a:pt x="5622244" y="975"/>
                </a:lnTo>
                <a:lnTo>
                  <a:pt x="374032" y="404861"/>
                </a:lnTo>
                <a:lnTo>
                  <a:pt x="327307" y="411044"/>
                </a:lnTo>
                <a:lnTo>
                  <a:pt x="282642" y="422050"/>
                </a:lnTo>
                <a:lnTo>
                  <a:pt x="240292" y="437563"/>
                </a:lnTo>
                <a:lnTo>
                  <a:pt x="200512" y="457269"/>
                </a:lnTo>
                <a:lnTo>
                  <a:pt x="163555" y="480853"/>
                </a:lnTo>
                <a:lnTo>
                  <a:pt x="129677" y="508001"/>
                </a:lnTo>
                <a:lnTo>
                  <a:pt x="99132" y="538399"/>
                </a:lnTo>
                <a:lnTo>
                  <a:pt x="72173" y="571731"/>
                </a:lnTo>
                <a:lnTo>
                  <a:pt x="49056" y="607683"/>
                </a:lnTo>
                <a:lnTo>
                  <a:pt x="30035" y="645941"/>
                </a:lnTo>
                <a:lnTo>
                  <a:pt x="15365" y="686189"/>
                </a:lnTo>
                <a:lnTo>
                  <a:pt x="5299" y="728115"/>
                </a:lnTo>
                <a:lnTo>
                  <a:pt x="92" y="771402"/>
                </a:lnTo>
                <a:lnTo>
                  <a:pt x="0" y="815736"/>
                </a:lnTo>
                <a:lnTo>
                  <a:pt x="5275" y="860803"/>
                </a:lnTo>
                <a:lnTo>
                  <a:pt x="646765" y="4476290"/>
                </a:lnTo>
                <a:lnTo>
                  <a:pt x="657656" y="4521442"/>
                </a:lnTo>
                <a:lnTo>
                  <a:pt x="673723" y="4564368"/>
                </a:lnTo>
                <a:lnTo>
                  <a:pt x="694623" y="4604753"/>
                </a:lnTo>
                <a:lnTo>
                  <a:pt x="720019" y="4642284"/>
                </a:lnTo>
                <a:lnTo>
                  <a:pt x="749570" y="4676645"/>
                </a:lnTo>
                <a:lnTo>
                  <a:pt x="782935" y="4707521"/>
                </a:lnTo>
                <a:lnTo>
                  <a:pt x="819777" y="4734599"/>
                </a:lnTo>
                <a:lnTo>
                  <a:pt x="859753" y="4757563"/>
                </a:lnTo>
                <a:lnTo>
                  <a:pt x="902526" y="4776099"/>
                </a:lnTo>
                <a:lnTo>
                  <a:pt x="947755" y="4789893"/>
                </a:lnTo>
                <a:lnTo>
                  <a:pt x="995100" y="4798629"/>
                </a:lnTo>
                <a:lnTo>
                  <a:pt x="5240812" y="5335153"/>
                </a:lnTo>
                <a:lnTo>
                  <a:pt x="5290036" y="5338519"/>
                </a:lnTo>
                <a:lnTo>
                  <a:pt x="5338217" y="5336269"/>
                </a:lnTo>
                <a:lnTo>
                  <a:pt x="5384983" y="5328694"/>
                </a:lnTo>
                <a:lnTo>
                  <a:pt x="5429961" y="5316084"/>
                </a:lnTo>
                <a:lnTo>
                  <a:pt x="5472782" y="5298729"/>
                </a:lnTo>
                <a:lnTo>
                  <a:pt x="5513072" y="5276918"/>
                </a:lnTo>
                <a:lnTo>
                  <a:pt x="5550462" y="5250943"/>
                </a:lnTo>
                <a:lnTo>
                  <a:pt x="5584578" y="5221092"/>
                </a:lnTo>
                <a:lnTo>
                  <a:pt x="5615050" y="5187657"/>
                </a:lnTo>
                <a:lnTo>
                  <a:pt x="5641506" y="5150927"/>
                </a:lnTo>
                <a:lnTo>
                  <a:pt x="5663574" y="5111192"/>
                </a:lnTo>
                <a:lnTo>
                  <a:pt x="5680883" y="5068743"/>
                </a:lnTo>
                <a:lnTo>
                  <a:pt x="5693062" y="5023869"/>
                </a:lnTo>
                <a:lnTo>
                  <a:pt x="5699739" y="4976861"/>
                </a:lnTo>
                <a:lnTo>
                  <a:pt x="6060736" y="420964"/>
                </a:lnTo>
                <a:lnTo>
                  <a:pt x="6061562" y="373605"/>
                </a:lnTo>
                <a:lnTo>
                  <a:pt x="6056659" y="327637"/>
                </a:lnTo>
                <a:lnTo>
                  <a:pt x="6046359" y="283379"/>
                </a:lnTo>
                <a:lnTo>
                  <a:pt x="6030993" y="241147"/>
                </a:lnTo>
                <a:lnTo>
                  <a:pt x="6010892" y="201258"/>
                </a:lnTo>
                <a:lnTo>
                  <a:pt x="5986386" y="164029"/>
                </a:lnTo>
                <a:lnTo>
                  <a:pt x="5957807" y="129778"/>
                </a:lnTo>
                <a:lnTo>
                  <a:pt x="5925485" y="98820"/>
                </a:lnTo>
                <a:lnTo>
                  <a:pt x="5889752" y="71473"/>
                </a:lnTo>
                <a:lnTo>
                  <a:pt x="5850938" y="48055"/>
                </a:lnTo>
                <a:lnTo>
                  <a:pt x="5809375" y="28881"/>
                </a:lnTo>
                <a:lnTo>
                  <a:pt x="5765393" y="14269"/>
                </a:lnTo>
                <a:lnTo>
                  <a:pt x="5719323" y="4536"/>
                </a:lnTo>
                <a:lnTo>
                  <a:pt x="5671496" y="0"/>
                </a:lnTo>
                <a:close/>
              </a:path>
            </a:pathLst>
          </a:custGeom>
          <a:solidFill>
            <a:schemeClr val="accent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143"/>
        <p:cNvGrpSpPr/>
        <p:nvPr/>
      </p:nvGrpSpPr>
      <p:grpSpPr>
        <a:xfrm>
          <a:off x="0" y="0"/>
          <a:ext cx="0" cy="0"/>
          <a:chOff x="0" y="0"/>
          <a:chExt cx="0" cy="0"/>
        </a:xfrm>
      </p:grpSpPr>
      <p:sp>
        <p:nvSpPr>
          <p:cNvPr id="144" name="Google Shape;144;p39"/>
          <p:cNvSpPr/>
          <p:nvPr/>
        </p:nvSpPr>
        <p:spPr>
          <a:xfrm>
            <a:off x="0" y="0"/>
            <a:ext cx="7576456" cy="6858000"/>
          </a:xfrm>
          <a:custGeom>
            <a:avLst/>
            <a:gdLst/>
            <a:ahLst/>
            <a:cxnLst/>
            <a:rect l="l" t="t" r="r" b="b"/>
            <a:pathLst>
              <a:path w="7547905" h="6832156" extrusionOk="0">
                <a:moveTo>
                  <a:pt x="0" y="0"/>
                </a:moveTo>
                <a:lnTo>
                  <a:pt x="7547905" y="0"/>
                </a:lnTo>
                <a:lnTo>
                  <a:pt x="7073204" y="5640787"/>
                </a:lnTo>
                <a:lnTo>
                  <a:pt x="7063099" y="5697319"/>
                </a:lnTo>
                <a:lnTo>
                  <a:pt x="7043013" y="5750826"/>
                </a:lnTo>
                <a:lnTo>
                  <a:pt x="7013710" y="5800529"/>
                </a:lnTo>
                <a:lnTo>
                  <a:pt x="6975955" y="5845650"/>
                </a:lnTo>
                <a:lnTo>
                  <a:pt x="6930513" y="5885408"/>
                </a:lnTo>
                <a:lnTo>
                  <a:pt x="6878146" y="5919024"/>
                </a:lnTo>
                <a:lnTo>
                  <a:pt x="6819620" y="5945718"/>
                </a:lnTo>
                <a:lnTo>
                  <a:pt x="6755698" y="5964710"/>
                </a:lnTo>
                <a:lnTo>
                  <a:pt x="2887517" y="6832156"/>
                </a:lnTo>
                <a:lnTo>
                  <a:pt x="839390" y="6832156"/>
                </a:lnTo>
                <a:lnTo>
                  <a:pt x="0" y="4958479"/>
                </a:lnTo>
                <a:close/>
              </a:path>
            </a:pathLst>
          </a:custGeom>
          <a:solidFill>
            <a:schemeClr val="accent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5" name="Google Shape;145;p39"/>
          <p:cNvSpPr txBox="1">
            <a:spLocks noGrp="1"/>
          </p:cNvSpPr>
          <p:nvPr>
            <p:ph type="title"/>
          </p:nvPr>
        </p:nvSpPr>
        <p:spPr>
          <a:xfrm>
            <a:off x="841248" y="914400"/>
            <a:ext cx="5023104" cy="1188720"/>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 name="Google Shape;146;p39"/>
          <p:cNvSpPr txBox="1">
            <a:spLocks noGrp="1"/>
          </p:cNvSpPr>
          <p:nvPr>
            <p:ph type="body" idx="1"/>
          </p:nvPr>
        </p:nvSpPr>
        <p:spPr>
          <a:xfrm>
            <a:off x="838200" y="2103120"/>
            <a:ext cx="5023104" cy="384048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Clr>
                <a:schemeClr val="lt1"/>
              </a:buClr>
              <a:buSzPts val="1800"/>
              <a:buChar char="⇢"/>
              <a:defRPr/>
            </a:lvl1pPr>
            <a:lvl2pPr marL="914400" lvl="1" indent="-342900" algn="l">
              <a:lnSpc>
                <a:spcPct val="100000"/>
              </a:lnSpc>
              <a:spcBef>
                <a:spcPts val="500"/>
              </a:spcBef>
              <a:spcAft>
                <a:spcPts val="0"/>
              </a:spcAft>
              <a:buClr>
                <a:schemeClr val="lt1"/>
              </a:buClr>
              <a:buSzPts val="1800"/>
              <a:buChar char="⇢"/>
              <a:defRPr/>
            </a:lvl2pPr>
            <a:lvl3pPr marL="1371600" lvl="2" indent="-342900" algn="l">
              <a:lnSpc>
                <a:spcPct val="100000"/>
              </a:lnSpc>
              <a:spcBef>
                <a:spcPts val="500"/>
              </a:spcBef>
              <a:spcAft>
                <a:spcPts val="0"/>
              </a:spcAft>
              <a:buClr>
                <a:schemeClr val="lt1"/>
              </a:buClr>
              <a:buSzPts val="1800"/>
              <a:buChar char="⇢"/>
              <a:defRPr/>
            </a:lvl3pPr>
            <a:lvl4pPr marL="1828800" lvl="3" indent="-342900" algn="l">
              <a:lnSpc>
                <a:spcPct val="100000"/>
              </a:lnSpc>
              <a:spcBef>
                <a:spcPts val="500"/>
              </a:spcBef>
              <a:spcAft>
                <a:spcPts val="0"/>
              </a:spcAft>
              <a:buClr>
                <a:schemeClr val="lt1"/>
              </a:buClr>
              <a:buSzPts val="1800"/>
              <a:buChar char="⇢"/>
              <a:defRPr/>
            </a:lvl4pPr>
            <a:lvl5pPr marL="2286000" lvl="4" indent="-342900" algn="l">
              <a:lnSpc>
                <a:spcPct val="10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49" name="Google Shape;149;p39"/>
          <p:cNvSpPr txBox="1">
            <a:spLocks noGrp="1"/>
          </p:cNvSpPr>
          <p:nvPr>
            <p:ph type="dt" idx="10"/>
          </p:nvPr>
        </p:nvSpPr>
        <p:spPr>
          <a:xfrm>
            <a:off x="2391480" y="6356350"/>
            <a:ext cx="118992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accent3"/>
                </a:solidFill>
                <a:latin typeface="Lato"/>
                <a:ea typeface="Lato"/>
                <a:cs typeface="Lato"/>
                <a:sym typeface="Lat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50" name="Google Shape;150;p39"/>
          <p:cNvGrpSpPr/>
          <p:nvPr/>
        </p:nvGrpSpPr>
        <p:grpSpPr>
          <a:xfrm>
            <a:off x="830291" y="6323290"/>
            <a:ext cx="1293679" cy="365760"/>
            <a:chOff x="1735540" y="2135206"/>
            <a:chExt cx="6973063" cy="1971487"/>
          </a:xfrm>
        </p:grpSpPr>
        <p:sp>
          <p:nvSpPr>
            <p:cNvPr id="151" name="Google Shape;151;p39"/>
            <p:cNvSpPr/>
            <p:nvPr/>
          </p:nvSpPr>
          <p:spPr>
            <a:xfrm>
              <a:off x="3760279" y="2535698"/>
              <a:ext cx="4948324" cy="1107628"/>
            </a:xfrm>
            <a:custGeom>
              <a:avLst/>
              <a:gdLst/>
              <a:ahLst/>
              <a:cxnLst/>
              <a:rect l="l" t="t" r="r" b="b"/>
              <a:pathLst>
                <a:path w="4948324" h="1107628" extrusionOk="0">
                  <a:moveTo>
                    <a:pt x="246949" y="144644"/>
                  </a:moveTo>
                  <a:lnTo>
                    <a:pt x="254713" y="144668"/>
                  </a:lnTo>
                  <a:cubicBezTo>
                    <a:pt x="509620" y="146252"/>
                    <a:pt x="637074" y="226270"/>
                    <a:pt x="637074" y="384721"/>
                  </a:cubicBezTo>
                  <a:cubicBezTo>
                    <a:pt x="637074" y="440193"/>
                    <a:pt x="620251" y="485435"/>
                    <a:pt x="586604" y="520446"/>
                  </a:cubicBezTo>
                  <a:cubicBezTo>
                    <a:pt x="552956" y="555457"/>
                    <a:pt x="511580" y="577964"/>
                    <a:pt x="462473" y="587968"/>
                  </a:cubicBezTo>
                  <a:cubicBezTo>
                    <a:pt x="527039" y="599790"/>
                    <a:pt x="579101" y="622979"/>
                    <a:pt x="618659" y="657535"/>
                  </a:cubicBezTo>
                  <a:cubicBezTo>
                    <a:pt x="658218" y="692092"/>
                    <a:pt x="677997" y="744836"/>
                    <a:pt x="677997" y="815768"/>
                  </a:cubicBezTo>
                  <a:cubicBezTo>
                    <a:pt x="677997" y="913981"/>
                    <a:pt x="643440" y="983777"/>
                    <a:pt x="574327" y="1025153"/>
                  </a:cubicBezTo>
                  <a:cubicBezTo>
                    <a:pt x="505214" y="1066530"/>
                    <a:pt x="408365" y="1087219"/>
                    <a:pt x="283779" y="1087219"/>
                  </a:cubicBezTo>
                  <a:lnTo>
                    <a:pt x="283779" y="1087219"/>
                  </a:lnTo>
                  <a:lnTo>
                    <a:pt x="52" y="1087219"/>
                  </a:lnTo>
                  <a:lnTo>
                    <a:pt x="52" y="144644"/>
                  </a:lnTo>
                  <a:lnTo>
                    <a:pt x="246949" y="144644"/>
                  </a:lnTo>
                  <a:close/>
                  <a:moveTo>
                    <a:pt x="304240" y="657535"/>
                  </a:moveTo>
                  <a:lnTo>
                    <a:pt x="180110" y="657535"/>
                  </a:lnTo>
                  <a:lnTo>
                    <a:pt x="180110" y="952175"/>
                  </a:lnTo>
                  <a:lnTo>
                    <a:pt x="285143" y="952175"/>
                  </a:lnTo>
                  <a:cubicBezTo>
                    <a:pt x="351528" y="952175"/>
                    <a:pt x="402226" y="942172"/>
                    <a:pt x="437238" y="922166"/>
                  </a:cubicBezTo>
                  <a:cubicBezTo>
                    <a:pt x="472249" y="902159"/>
                    <a:pt x="489754" y="864420"/>
                    <a:pt x="489754" y="808948"/>
                  </a:cubicBezTo>
                  <a:cubicBezTo>
                    <a:pt x="489754" y="755294"/>
                    <a:pt x="473158" y="716645"/>
                    <a:pt x="439966" y="693001"/>
                  </a:cubicBezTo>
                  <a:cubicBezTo>
                    <a:pt x="406773" y="669357"/>
                    <a:pt x="361531" y="657535"/>
                    <a:pt x="304240" y="657535"/>
                  </a:cubicBezTo>
                  <a:lnTo>
                    <a:pt x="304240" y="657535"/>
                  </a:lnTo>
                  <a:close/>
                  <a:moveTo>
                    <a:pt x="264682" y="276959"/>
                  </a:moveTo>
                  <a:lnTo>
                    <a:pt x="180110" y="276959"/>
                  </a:lnTo>
                  <a:lnTo>
                    <a:pt x="180110" y="532041"/>
                  </a:lnTo>
                  <a:lnTo>
                    <a:pt x="290599" y="532041"/>
                  </a:lnTo>
                  <a:cubicBezTo>
                    <a:pt x="340616" y="532041"/>
                    <a:pt x="380174" y="520901"/>
                    <a:pt x="409274" y="498621"/>
                  </a:cubicBezTo>
                  <a:cubicBezTo>
                    <a:pt x="438374" y="476341"/>
                    <a:pt x="452924" y="443376"/>
                    <a:pt x="452924" y="399725"/>
                  </a:cubicBezTo>
                  <a:cubicBezTo>
                    <a:pt x="452924" y="354256"/>
                    <a:pt x="437692" y="322428"/>
                    <a:pt x="407228" y="304240"/>
                  </a:cubicBezTo>
                  <a:cubicBezTo>
                    <a:pt x="376764" y="286053"/>
                    <a:pt x="329248" y="276959"/>
                    <a:pt x="264682" y="276959"/>
                  </a:cubicBezTo>
                  <a:lnTo>
                    <a:pt x="264682" y="276959"/>
                  </a:lnTo>
                  <a:close/>
                  <a:moveTo>
                    <a:pt x="978796" y="365624"/>
                  </a:moveTo>
                  <a:lnTo>
                    <a:pt x="978796" y="1087219"/>
                  </a:lnTo>
                  <a:lnTo>
                    <a:pt x="804194" y="1087219"/>
                  </a:lnTo>
                  <a:lnTo>
                    <a:pt x="804194" y="365624"/>
                  </a:lnTo>
                  <a:lnTo>
                    <a:pt x="978796" y="365624"/>
                  </a:lnTo>
                  <a:close/>
                  <a:moveTo>
                    <a:pt x="890131" y="52"/>
                  </a:moveTo>
                  <a:cubicBezTo>
                    <a:pt x="922869" y="52"/>
                    <a:pt x="949468" y="10282"/>
                    <a:pt x="969929" y="30743"/>
                  </a:cubicBezTo>
                  <a:cubicBezTo>
                    <a:pt x="990390" y="51204"/>
                    <a:pt x="1000621" y="76440"/>
                    <a:pt x="1000621" y="106449"/>
                  </a:cubicBezTo>
                  <a:cubicBezTo>
                    <a:pt x="1000621" y="136459"/>
                    <a:pt x="990390" y="161467"/>
                    <a:pt x="969929" y="181474"/>
                  </a:cubicBezTo>
                  <a:cubicBezTo>
                    <a:pt x="949468" y="201480"/>
                    <a:pt x="922869" y="211483"/>
                    <a:pt x="890131" y="211483"/>
                  </a:cubicBezTo>
                  <a:cubicBezTo>
                    <a:pt x="858303" y="211483"/>
                    <a:pt x="832158" y="201480"/>
                    <a:pt x="811697" y="181474"/>
                  </a:cubicBezTo>
                  <a:cubicBezTo>
                    <a:pt x="791235" y="161467"/>
                    <a:pt x="781005" y="136459"/>
                    <a:pt x="781005" y="106449"/>
                  </a:cubicBezTo>
                  <a:cubicBezTo>
                    <a:pt x="781005" y="76440"/>
                    <a:pt x="791235" y="51204"/>
                    <a:pt x="811697" y="30743"/>
                  </a:cubicBezTo>
                  <a:cubicBezTo>
                    <a:pt x="832158" y="10282"/>
                    <a:pt x="858303" y="52"/>
                    <a:pt x="890131" y="52"/>
                  </a:cubicBezTo>
                  <a:close/>
                  <a:moveTo>
                    <a:pt x="1435099" y="1107680"/>
                  </a:moveTo>
                  <a:cubicBezTo>
                    <a:pt x="1467837" y="1107680"/>
                    <a:pt x="1499893" y="1103133"/>
                    <a:pt x="1531267" y="1094039"/>
                  </a:cubicBezTo>
                  <a:cubicBezTo>
                    <a:pt x="1562640" y="1084945"/>
                    <a:pt x="1591059" y="1071305"/>
                    <a:pt x="1616521" y="1053117"/>
                  </a:cubicBezTo>
                  <a:lnTo>
                    <a:pt x="1616521" y="1053117"/>
                  </a:lnTo>
                  <a:lnTo>
                    <a:pt x="1555138" y="941263"/>
                  </a:lnTo>
                  <a:cubicBezTo>
                    <a:pt x="1524219" y="958541"/>
                    <a:pt x="1495573" y="967180"/>
                    <a:pt x="1469201" y="967180"/>
                  </a:cubicBezTo>
                  <a:cubicBezTo>
                    <a:pt x="1442829" y="967180"/>
                    <a:pt x="1423505" y="959451"/>
                    <a:pt x="1411228" y="943991"/>
                  </a:cubicBezTo>
                  <a:cubicBezTo>
                    <a:pt x="1398951" y="928531"/>
                    <a:pt x="1392813" y="903069"/>
                    <a:pt x="1392813" y="867603"/>
                  </a:cubicBezTo>
                  <a:lnTo>
                    <a:pt x="1392813" y="867603"/>
                  </a:lnTo>
                  <a:lnTo>
                    <a:pt x="1392813" y="491118"/>
                  </a:lnTo>
                  <a:lnTo>
                    <a:pt x="1542861" y="491118"/>
                  </a:lnTo>
                  <a:lnTo>
                    <a:pt x="1560594" y="365624"/>
                  </a:lnTo>
                  <a:lnTo>
                    <a:pt x="1392813" y="365624"/>
                  </a:lnTo>
                  <a:lnTo>
                    <a:pt x="1392813" y="185566"/>
                  </a:lnTo>
                  <a:lnTo>
                    <a:pt x="1218212" y="206027"/>
                  </a:lnTo>
                  <a:lnTo>
                    <a:pt x="1218212" y="365624"/>
                  </a:lnTo>
                  <a:lnTo>
                    <a:pt x="1104993" y="365624"/>
                  </a:lnTo>
                  <a:lnTo>
                    <a:pt x="1104993" y="491118"/>
                  </a:lnTo>
                  <a:lnTo>
                    <a:pt x="1218212" y="491118"/>
                  </a:lnTo>
                  <a:lnTo>
                    <a:pt x="1218212" y="871695"/>
                  </a:lnTo>
                  <a:cubicBezTo>
                    <a:pt x="1218212" y="948993"/>
                    <a:pt x="1236627" y="1007420"/>
                    <a:pt x="1273457" y="1046979"/>
                  </a:cubicBezTo>
                  <a:cubicBezTo>
                    <a:pt x="1310287" y="1086537"/>
                    <a:pt x="1364167" y="1106771"/>
                    <a:pt x="1435099" y="1107680"/>
                  </a:cubicBezTo>
                  <a:close/>
                  <a:moveTo>
                    <a:pt x="1965063" y="1087219"/>
                  </a:moveTo>
                  <a:lnTo>
                    <a:pt x="1965063" y="491118"/>
                  </a:lnTo>
                  <a:lnTo>
                    <a:pt x="2119203" y="491118"/>
                  </a:lnTo>
                  <a:lnTo>
                    <a:pt x="2138301" y="365624"/>
                  </a:lnTo>
                  <a:lnTo>
                    <a:pt x="1965063" y="365624"/>
                  </a:lnTo>
                  <a:lnTo>
                    <a:pt x="1965063" y="289235"/>
                  </a:lnTo>
                  <a:cubicBezTo>
                    <a:pt x="1965063" y="254679"/>
                    <a:pt x="1972565" y="229443"/>
                    <a:pt x="1987570" y="213529"/>
                  </a:cubicBezTo>
                  <a:cubicBezTo>
                    <a:pt x="2002575" y="197615"/>
                    <a:pt x="2027356" y="189658"/>
                    <a:pt x="2061912" y="189658"/>
                  </a:cubicBezTo>
                  <a:cubicBezTo>
                    <a:pt x="2101925" y="189658"/>
                    <a:pt x="2141483" y="198752"/>
                    <a:pt x="2180587" y="216939"/>
                  </a:cubicBezTo>
                  <a:lnTo>
                    <a:pt x="2180587" y="216939"/>
                  </a:lnTo>
                  <a:lnTo>
                    <a:pt x="2231057" y="99629"/>
                  </a:lnTo>
                  <a:cubicBezTo>
                    <a:pt x="2170129" y="71438"/>
                    <a:pt x="2107836" y="57343"/>
                    <a:pt x="2044179" y="57343"/>
                  </a:cubicBezTo>
                  <a:cubicBezTo>
                    <a:pt x="1963244" y="57343"/>
                    <a:pt x="1900724" y="78486"/>
                    <a:pt x="1856619" y="120772"/>
                  </a:cubicBezTo>
                  <a:cubicBezTo>
                    <a:pt x="1812514" y="163059"/>
                    <a:pt x="1790461" y="218304"/>
                    <a:pt x="1790461" y="286507"/>
                  </a:cubicBezTo>
                  <a:lnTo>
                    <a:pt x="1790461" y="286507"/>
                  </a:lnTo>
                  <a:lnTo>
                    <a:pt x="1790461" y="365624"/>
                  </a:lnTo>
                  <a:lnTo>
                    <a:pt x="1673151" y="365624"/>
                  </a:lnTo>
                  <a:lnTo>
                    <a:pt x="1673151" y="491118"/>
                  </a:lnTo>
                  <a:lnTo>
                    <a:pt x="1790461" y="491118"/>
                  </a:lnTo>
                  <a:lnTo>
                    <a:pt x="1790461" y="1087219"/>
                  </a:lnTo>
                  <a:lnTo>
                    <a:pt x="1965063" y="1087219"/>
                  </a:lnTo>
                  <a:close/>
                  <a:moveTo>
                    <a:pt x="2525036" y="345162"/>
                  </a:moveTo>
                  <a:cubicBezTo>
                    <a:pt x="2631434" y="345162"/>
                    <a:pt x="2714415" y="379037"/>
                    <a:pt x="2773980" y="446786"/>
                  </a:cubicBezTo>
                  <a:cubicBezTo>
                    <a:pt x="2833545" y="514535"/>
                    <a:pt x="2863327" y="607519"/>
                    <a:pt x="2863327" y="725739"/>
                  </a:cubicBezTo>
                  <a:cubicBezTo>
                    <a:pt x="2863327" y="801218"/>
                    <a:pt x="2849686" y="867830"/>
                    <a:pt x="2822405" y="925576"/>
                  </a:cubicBezTo>
                  <a:cubicBezTo>
                    <a:pt x="2795123" y="983322"/>
                    <a:pt x="2756019" y="1028109"/>
                    <a:pt x="2705094" y="1059937"/>
                  </a:cubicBezTo>
                  <a:cubicBezTo>
                    <a:pt x="2654168" y="1091766"/>
                    <a:pt x="2593695" y="1107680"/>
                    <a:pt x="2523672" y="1107680"/>
                  </a:cubicBezTo>
                  <a:cubicBezTo>
                    <a:pt x="2417274" y="1107680"/>
                    <a:pt x="2334066" y="1073805"/>
                    <a:pt x="2274047" y="1006056"/>
                  </a:cubicBezTo>
                  <a:cubicBezTo>
                    <a:pt x="2214027" y="938307"/>
                    <a:pt x="2184018" y="844868"/>
                    <a:pt x="2184018" y="725739"/>
                  </a:cubicBezTo>
                  <a:cubicBezTo>
                    <a:pt x="2184018" y="650260"/>
                    <a:pt x="2197659" y="583875"/>
                    <a:pt x="2224940" y="526584"/>
                  </a:cubicBezTo>
                  <a:cubicBezTo>
                    <a:pt x="2252221" y="469293"/>
                    <a:pt x="2291552" y="424733"/>
                    <a:pt x="2342932" y="392905"/>
                  </a:cubicBezTo>
                  <a:cubicBezTo>
                    <a:pt x="2394312" y="361077"/>
                    <a:pt x="2455014" y="345162"/>
                    <a:pt x="2525036" y="345162"/>
                  </a:cubicBezTo>
                  <a:close/>
                  <a:moveTo>
                    <a:pt x="2525036" y="477478"/>
                  </a:moveTo>
                  <a:cubicBezTo>
                    <a:pt x="2420457" y="477478"/>
                    <a:pt x="2368168" y="560231"/>
                    <a:pt x="2368168" y="725739"/>
                  </a:cubicBezTo>
                  <a:cubicBezTo>
                    <a:pt x="2368168" y="811221"/>
                    <a:pt x="2381126" y="874196"/>
                    <a:pt x="2407044" y="914663"/>
                  </a:cubicBezTo>
                  <a:cubicBezTo>
                    <a:pt x="2432961" y="955131"/>
                    <a:pt x="2471837" y="975365"/>
                    <a:pt x="2523672" y="975365"/>
                  </a:cubicBezTo>
                  <a:cubicBezTo>
                    <a:pt x="2575507" y="975365"/>
                    <a:pt x="2614383" y="954904"/>
                    <a:pt x="2640301" y="913981"/>
                  </a:cubicBezTo>
                  <a:cubicBezTo>
                    <a:pt x="2666218" y="873059"/>
                    <a:pt x="2679177" y="810312"/>
                    <a:pt x="2679177" y="725739"/>
                  </a:cubicBezTo>
                  <a:cubicBezTo>
                    <a:pt x="2679177" y="641167"/>
                    <a:pt x="2666218" y="578646"/>
                    <a:pt x="2640301" y="538179"/>
                  </a:cubicBezTo>
                  <a:cubicBezTo>
                    <a:pt x="2614383" y="497711"/>
                    <a:pt x="2575962" y="477478"/>
                    <a:pt x="2525036" y="477478"/>
                  </a:cubicBezTo>
                  <a:close/>
                  <a:moveTo>
                    <a:pt x="3305990" y="1107680"/>
                  </a:moveTo>
                  <a:cubicBezTo>
                    <a:pt x="3393290" y="1107680"/>
                    <a:pt x="3471043" y="1079944"/>
                    <a:pt x="3539246" y="1024471"/>
                  </a:cubicBezTo>
                  <a:lnTo>
                    <a:pt x="3539246" y="1024471"/>
                  </a:lnTo>
                  <a:lnTo>
                    <a:pt x="3461494" y="913981"/>
                  </a:lnTo>
                  <a:cubicBezTo>
                    <a:pt x="3432394" y="932169"/>
                    <a:pt x="3407159" y="945355"/>
                    <a:pt x="3385788" y="953540"/>
                  </a:cubicBezTo>
                  <a:cubicBezTo>
                    <a:pt x="3364417" y="961724"/>
                    <a:pt x="3341001" y="965816"/>
                    <a:pt x="3315538" y="965816"/>
                  </a:cubicBezTo>
                  <a:cubicBezTo>
                    <a:pt x="3263703" y="965816"/>
                    <a:pt x="3223690" y="947401"/>
                    <a:pt x="3195500" y="910571"/>
                  </a:cubicBezTo>
                  <a:cubicBezTo>
                    <a:pt x="3167309" y="873741"/>
                    <a:pt x="3153213" y="813495"/>
                    <a:pt x="3153213" y="729831"/>
                  </a:cubicBezTo>
                  <a:cubicBezTo>
                    <a:pt x="3153213" y="565233"/>
                    <a:pt x="3207321" y="482934"/>
                    <a:pt x="3315538" y="482934"/>
                  </a:cubicBezTo>
                  <a:cubicBezTo>
                    <a:pt x="3342819" y="482934"/>
                    <a:pt x="3367827" y="487026"/>
                    <a:pt x="3390562" y="495211"/>
                  </a:cubicBezTo>
                  <a:cubicBezTo>
                    <a:pt x="3413297" y="503395"/>
                    <a:pt x="3436941" y="516581"/>
                    <a:pt x="3461494" y="534769"/>
                  </a:cubicBezTo>
                  <a:lnTo>
                    <a:pt x="3461494" y="534769"/>
                  </a:lnTo>
                  <a:lnTo>
                    <a:pt x="3539246" y="429735"/>
                  </a:lnTo>
                  <a:cubicBezTo>
                    <a:pt x="3505599" y="400635"/>
                    <a:pt x="3469906" y="379264"/>
                    <a:pt x="3432167" y="365624"/>
                  </a:cubicBezTo>
                  <a:cubicBezTo>
                    <a:pt x="3394427" y="351983"/>
                    <a:pt x="3351914" y="345162"/>
                    <a:pt x="3304625" y="345162"/>
                  </a:cubicBezTo>
                  <a:cubicBezTo>
                    <a:pt x="3236422" y="345162"/>
                    <a:pt x="3176857" y="361304"/>
                    <a:pt x="3125932" y="393587"/>
                  </a:cubicBezTo>
                  <a:cubicBezTo>
                    <a:pt x="3075006" y="425870"/>
                    <a:pt x="3035903" y="471339"/>
                    <a:pt x="3008621" y="529994"/>
                  </a:cubicBezTo>
                  <a:cubicBezTo>
                    <a:pt x="2981340" y="588650"/>
                    <a:pt x="2967699" y="656171"/>
                    <a:pt x="2967699" y="732559"/>
                  </a:cubicBezTo>
                  <a:cubicBezTo>
                    <a:pt x="2967699" y="808948"/>
                    <a:pt x="2981340" y="875333"/>
                    <a:pt x="3008621" y="931714"/>
                  </a:cubicBezTo>
                  <a:cubicBezTo>
                    <a:pt x="3035903" y="988096"/>
                    <a:pt x="3075006" y="1031519"/>
                    <a:pt x="3125932" y="1061983"/>
                  </a:cubicBezTo>
                  <a:cubicBezTo>
                    <a:pt x="3176857" y="1092448"/>
                    <a:pt x="3236876" y="1107680"/>
                    <a:pt x="3305990" y="1107680"/>
                  </a:cubicBezTo>
                  <a:close/>
                  <a:moveTo>
                    <a:pt x="3861871" y="1107680"/>
                  </a:moveTo>
                  <a:cubicBezTo>
                    <a:pt x="3910977" y="1107680"/>
                    <a:pt x="3953491" y="1097677"/>
                    <a:pt x="3989412" y="1077670"/>
                  </a:cubicBezTo>
                  <a:cubicBezTo>
                    <a:pt x="4025332" y="1057664"/>
                    <a:pt x="4056478" y="1027200"/>
                    <a:pt x="4082851" y="986277"/>
                  </a:cubicBezTo>
                  <a:lnTo>
                    <a:pt x="4082851" y="986277"/>
                  </a:lnTo>
                  <a:lnTo>
                    <a:pt x="4092399" y="1087219"/>
                  </a:lnTo>
                  <a:lnTo>
                    <a:pt x="4243812" y="1087219"/>
                  </a:lnTo>
                  <a:lnTo>
                    <a:pt x="4243812" y="365624"/>
                  </a:lnTo>
                  <a:lnTo>
                    <a:pt x="4069210" y="365624"/>
                  </a:lnTo>
                  <a:lnTo>
                    <a:pt x="4069210" y="873059"/>
                  </a:lnTo>
                  <a:cubicBezTo>
                    <a:pt x="4027378" y="941263"/>
                    <a:pt x="3978726" y="975365"/>
                    <a:pt x="3923254" y="975365"/>
                  </a:cubicBezTo>
                  <a:cubicBezTo>
                    <a:pt x="3892335" y="975365"/>
                    <a:pt x="3869827" y="966726"/>
                    <a:pt x="3855732" y="949447"/>
                  </a:cubicBezTo>
                  <a:cubicBezTo>
                    <a:pt x="3841637" y="932169"/>
                    <a:pt x="3834589" y="903069"/>
                    <a:pt x="3834589" y="862147"/>
                  </a:cubicBezTo>
                  <a:lnTo>
                    <a:pt x="3834589" y="862147"/>
                  </a:lnTo>
                  <a:lnTo>
                    <a:pt x="3834589" y="365624"/>
                  </a:lnTo>
                  <a:lnTo>
                    <a:pt x="3659987" y="365624"/>
                  </a:lnTo>
                  <a:lnTo>
                    <a:pt x="3659987" y="883972"/>
                  </a:lnTo>
                  <a:cubicBezTo>
                    <a:pt x="3659987" y="953994"/>
                    <a:pt x="3677493" y="1008785"/>
                    <a:pt x="3712504" y="1048343"/>
                  </a:cubicBezTo>
                  <a:cubicBezTo>
                    <a:pt x="3747516" y="1087901"/>
                    <a:pt x="3797304" y="1107680"/>
                    <a:pt x="3861871" y="1107680"/>
                  </a:cubicBezTo>
                  <a:close/>
                  <a:moveTo>
                    <a:pt x="4644188" y="1107680"/>
                  </a:moveTo>
                  <a:cubicBezTo>
                    <a:pt x="4730580" y="1107680"/>
                    <a:pt x="4802875" y="1087446"/>
                    <a:pt x="4861076" y="1046979"/>
                  </a:cubicBezTo>
                  <a:cubicBezTo>
                    <a:pt x="4919276" y="1006511"/>
                    <a:pt x="4948377" y="950357"/>
                    <a:pt x="4948377" y="878515"/>
                  </a:cubicBezTo>
                  <a:cubicBezTo>
                    <a:pt x="4948377" y="816677"/>
                    <a:pt x="4929507" y="768480"/>
                    <a:pt x="4891768" y="733924"/>
                  </a:cubicBezTo>
                  <a:cubicBezTo>
                    <a:pt x="4854028" y="699367"/>
                    <a:pt x="4796055" y="671631"/>
                    <a:pt x="4717848" y="650715"/>
                  </a:cubicBezTo>
                  <a:cubicBezTo>
                    <a:pt x="4676016" y="638893"/>
                    <a:pt x="4644415" y="628208"/>
                    <a:pt x="4623045" y="618659"/>
                  </a:cubicBezTo>
                  <a:cubicBezTo>
                    <a:pt x="4601674" y="609111"/>
                    <a:pt x="4586897" y="598880"/>
                    <a:pt x="4578712" y="587968"/>
                  </a:cubicBezTo>
                  <a:cubicBezTo>
                    <a:pt x="4570528" y="577055"/>
                    <a:pt x="4566436" y="563414"/>
                    <a:pt x="4566436" y="547045"/>
                  </a:cubicBezTo>
                  <a:cubicBezTo>
                    <a:pt x="4566436" y="525220"/>
                    <a:pt x="4575984" y="507715"/>
                    <a:pt x="4595081" y="494529"/>
                  </a:cubicBezTo>
                  <a:cubicBezTo>
                    <a:pt x="4614179" y="481342"/>
                    <a:pt x="4641005" y="474749"/>
                    <a:pt x="4675562" y="474749"/>
                  </a:cubicBezTo>
                  <a:cubicBezTo>
                    <a:pt x="4734672" y="474749"/>
                    <a:pt x="4795145" y="494301"/>
                    <a:pt x="4856984" y="533405"/>
                  </a:cubicBezTo>
                  <a:lnTo>
                    <a:pt x="4856984" y="533405"/>
                  </a:lnTo>
                  <a:lnTo>
                    <a:pt x="4925188" y="431099"/>
                  </a:lnTo>
                  <a:cubicBezTo>
                    <a:pt x="4851527" y="373808"/>
                    <a:pt x="4766045" y="345162"/>
                    <a:pt x="4668742" y="345162"/>
                  </a:cubicBezTo>
                  <a:cubicBezTo>
                    <a:pt x="4614179" y="345162"/>
                    <a:pt x="4565754" y="354256"/>
                    <a:pt x="4523467" y="372444"/>
                  </a:cubicBezTo>
                  <a:cubicBezTo>
                    <a:pt x="4481181" y="390632"/>
                    <a:pt x="4448444" y="415640"/>
                    <a:pt x="4425254" y="447468"/>
                  </a:cubicBezTo>
                  <a:cubicBezTo>
                    <a:pt x="4402065" y="479296"/>
                    <a:pt x="4390470" y="515217"/>
                    <a:pt x="4390470" y="555230"/>
                  </a:cubicBezTo>
                  <a:cubicBezTo>
                    <a:pt x="4390470" y="608883"/>
                    <a:pt x="4407748" y="653671"/>
                    <a:pt x="4442305" y="689591"/>
                  </a:cubicBezTo>
                  <a:cubicBezTo>
                    <a:pt x="4476862" y="725512"/>
                    <a:pt x="4530970" y="753475"/>
                    <a:pt x="4604630" y="773482"/>
                  </a:cubicBezTo>
                  <a:cubicBezTo>
                    <a:pt x="4651918" y="787122"/>
                    <a:pt x="4686702" y="798717"/>
                    <a:pt x="4708982" y="808266"/>
                  </a:cubicBezTo>
                  <a:cubicBezTo>
                    <a:pt x="4731261" y="817814"/>
                    <a:pt x="4746721" y="828727"/>
                    <a:pt x="4755360" y="841003"/>
                  </a:cubicBezTo>
                  <a:cubicBezTo>
                    <a:pt x="4763999" y="853280"/>
                    <a:pt x="4768319" y="869876"/>
                    <a:pt x="4768319" y="890792"/>
                  </a:cubicBezTo>
                  <a:cubicBezTo>
                    <a:pt x="4768319" y="918074"/>
                    <a:pt x="4756724" y="939444"/>
                    <a:pt x="4733535" y="954904"/>
                  </a:cubicBezTo>
                  <a:cubicBezTo>
                    <a:pt x="4710345" y="970363"/>
                    <a:pt x="4679199" y="978093"/>
                    <a:pt x="4640096" y="978093"/>
                  </a:cubicBezTo>
                  <a:cubicBezTo>
                    <a:pt x="4571892" y="978093"/>
                    <a:pt x="4506417" y="954449"/>
                    <a:pt x="4443669" y="907161"/>
                  </a:cubicBezTo>
                  <a:lnTo>
                    <a:pt x="4443669" y="907161"/>
                  </a:lnTo>
                  <a:lnTo>
                    <a:pt x="4356368" y="1005374"/>
                  </a:lnTo>
                  <a:cubicBezTo>
                    <a:pt x="4391834" y="1037203"/>
                    <a:pt x="4433894" y="1062211"/>
                    <a:pt x="4482545" y="1080398"/>
                  </a:cubicBezTo>
                  <a:cubicBezTo>
                    <a:pt x="4531197" y="1098586"/>
                    <a:pt x="4585078" y="1107680"/>
                    <a:pt x="4644188" y="110768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152" name="Google Shape;152;p39"/>
            <p:cNvGrpSpPr/>
            <p:nvPr/>
          </p:nvGrpSpPr>
          <p:grpSpPr>
            <a:xfrm>
              <a:off x="1735540" y="2135206"/>
              <a:ext cx="1582252" cy="1971487"/>
              <a:chOff x="1735540" y="2135206"/>
              <a:chExt cx="1582252" cy="1971487"/>
            </a:xfrm>
          </p:grpSpPr>
          <p:sp>
            <p:nvSpPr>
              <p:cNvPr id="153" name="Google Shape;153;p39"/>
              <p:cNvSpPr/>
              <p:nvPr/>
            </p:nvSpPr>
            <p:spPr>
              <a:xfrm>
                <a:off x="1853912" y="2135206"/>
                <a:ext cx="1104494" cy="1971487"/>
              </a:xfrm>
              <a:custGeom>
                <a:avLst/>
                <a:gdLst/>
                <a:ahLst/>
                <a:cxnLst/>
                <a:rect l="l" t="t" r="r" b="b"/>
                <a:pathLst>
                  <a:path w="1104494" h="1971487" extrusionOk="0">
                    <a:moveTo>
                      <a:pt x="694655" y="1971539"/>
                    </a:moveTo>
                    <a:cubicBezTo>
                      <a:pt x="794649" y="1971539"/>
                      <a:pt x="878980" y="1897050"/>
                      <a:pt x="891327" y="1797821"/>
                    </a:cubicBezTo>
                    <a:lnTo>
                      <a:pt x="1103931" y="89115"/>
                    </a:lnTo>
                    <a:cubicBezTo>
                      <a:pt x="1109337" y="45668"/>
                      <a:pt x="1078498" y="6064"/>
                      <a:pt x="1035051" y="658"/>
                    </a:cubicBezTo>
                    <a:cubicBezTo>
                      <a:pt x="1019515" y="-1275"/>
                      <a:pt x="1003755" y="1435"/>
                      <a:pt x="989758" y="8447"/>
                    </a:cubicBezTo>
                    <a:lnTo>
                      <a:pt x="65720" y="471308"/>
                    </a:lnTo>
                    <a:cubicBezTo>
                      <a:pt x="15876" y="496275"/>
                      <a:pt x="-9932" y="552519"/>
                      <a:pt x="3645" y="606588"/>
                    </a:cubicBezTo>
                    <a:lnTo>
                      <a:pt x="308747" y="1821619"/>
                    </a:lnTo>
                    <a:cubicBezTo>
                      <a:pt x="330876" y="1909748"/>
                      <a:pt x="410102" y="1971539"/>
                      <a:pt x="500967" y="1971539"/>
                    </a:cubicBezTo>
                    <a:lnTo>
                      <a:pt x="694655" y="1971539"/>
                    </a:lnTo>
                    <a:close/>
                  </a:path>
                </a:pathLst>
              </a:custGeom>
              <a:gradFill>
                <a:gsLst>
                  <a:gs pos="0">
                    <a:srgbClr val="CF1138"/>
                  </a:gs>
                  <a:gs pos="50000">
                    <a:srgbClr val="B80C29"/>
                  </a:gs>
                  <a:gs pos="100000">
                    <a:srgbClr val="A2071A"/>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54" name="Google Shape;154;p39"/>
              <p:cNvGrpSpPr/>
              <p:nvPr/>
            </p:nvGrpSpPr>
            <p:grpSpPr>
              <a:xfrm>
                <a:off x="1735540" y="2214445"/>
                <a:ext cx="1582252" cy="1647501"/>
                <a:chOff x="1735540" y="2214445"/>
                <a:chExt cx="1582252" cy="1647501"/>
              </a:xfrm>
            </p:grpSpPr>
            <p:sp>
              <p:nvSpPr>
                <p:cNvPr id="155" name="Google Shape;155;p39"/>
                <p:cNvSpPr/>
                <p:nvPr/>
              </p:nvSpPr>
              <p:spPr>
                <a:xfrm>
                  <a:off x="1735540" y="2340620"/>
                  <a:ext cx="1545950" cy="1521326"/>
                </a:xfrm>
                <a:custGeom>
                  <a:avLst/>
                  <a:gdLst/>
                  <a:ahLst/>
                  <a:cxnLst/>
                  <a:rect l="l" t="t" r="r" b="b"/>
                  <a:pathLst>
                    <a:path w="1545950" h="1521326" extrusionOk="0">
                      <a:moveTo>
                        <a:pt x="378556" y="668454"/>
                      </a:moveTo>
                      <a:lnTo>
                        <a:pt x="52" y="900739"/>
                      </a:lnTo>
                      <a:lnTo>
                        <a:pt x="608664" y="1521389"/>
                      </a:lnTo>
                      <a:cubicBezTo>
                        <a:pt x="608664" y="1521389"/>
                        <a:pt x="1125234" y="968680"/>
                        <a:pt x="1546003" y="577560"/>
                      </a:cubicBezTo>
                      <a:cubicBezTo>
                        <a:pt x="1546003" y="577560"/>
                        <a:pt x="1447385" y="229592"/>
                        <a:pt x="1478379" y="62"/>
                      </a:cubicBezTo>
                      <a:cubicBezTo>
                        <a:pt x="1478379" y="62"/>
                        <a:pt x="962749" y="304878"/>
                        <a:pt x="627449" y="1069673"/>
                      </a:cubicBezTo>
                      <a:lnTo>
                        <a:pt x="378556" y="668454"/>
                      </a:lnTo>
                      <a:close/>
                    </a:path>
                  </a:pathLst>
                </a:custGeom>
                <a:solidFill>
                  <a:srgbClr val="C5D0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56" name="Google Shape;156;p39"/>
                <p:cNvGrpSpPr/>
                <p:nvPr/>
              </p:nvGrpSpPr>
              <p:grpSpPr>
                <a:xfrm>
                  <a:off x="1771842" y="2214445"/>
                  <a:ext cx="1545950" cy="1521326"/>
                  <a:chOff x="1771842" y="2214445"/>
                  <a:chExt cx="1545950" cy="1521326"/>
                </a:xfrm>
              </p:grpSpPr>
              <p:sp>
                <p:nvSpPr>
                  <p:cNvPr id="157" name="Google Shape;157;p39"/>
                  <p:cNvSpPr/>
                  <p:nvPr/>
                </p:nvSpPr>
                <p:spPr>
                  <a:xfrm>
                    <a:off x="1771842" y="2214445"/>
                    <a:ext cx="1545950" cy="1521326"/>
                  </a:xfrm>
                  <a:custGeom>
                    <a:avLst/>
                    <a:gdLst/>
                    <a:ahLst/>
                    <a:cxnLst/>
                    <a:rect l="l" t="t" r="r" b="b"/>
                    <a:pathLst>
                      <a:path w="1545950" h="1521326" extrusionOk="0">
                        <a:moveTo>
                          <a:pt x="378556" y="668454"/>
                        </a:moveTo>
                        <a:lnTo>
                          <a:pt x="52" y="900739"/>
                        </a:lnTo>
                        <a:lnTo>
                          <a:pt x="608664" y="1521389"/>
                        </a:lnTo>
                        <a:cubicBezTo>
                          <a:pt x="608664" y="1521389"/>
                          <a:pt x="1125234" y="968680"/>
                          <a:pt x="1546003" y="577560"/>
                        </a:cubicBezTo>
                        <a:cubicBezTo>
                          <a:pt x="1546003" y="577560"/>
                          <a:pt x="1447385" y="229592"/>
                          <a:pt x="1478379" y="62"/>
                        </a:cubicBezTo>
                        <a:cubicBezTo>
                          <a:pt x="1478379" y="62"/>
                          <a:pt x="962749" y="304878"/>
                          <a:pt x="627449" y="1069673"/>
                        </a:cubicBezTo>
                        <a:lnTo>
                          <a:pt x="378556" y="66845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8" name="Google Shape;158;p39"/>
                  <p:cNvSpPr/>
                  <p:nvPr/>
                </p:nvSpPr>
                <p:spPr>
                  <a:xfrm>
                    <a:off x="1771842" y="2214445"/>
                    <a:ext cx="1545950" cy="1521326"/>
                  </a:xfrm>
                  <a:custGeom>
                    <a:avLst/>
                    <a:gdLst/>
                    <a:ahLst/>
                    <a:cxnLst/>
                    <a:rect l="l" t="t" r="r" b="b"/>
                    <a:pathLst>
                      <a:path w="1545950" h="1521326" extrusionOk="0">
                        <a:moveTo>
                          <a:pt x="378556" y="668454"/>
                        </a:moveTo>
                        <a:lnTo>
                          <a:pt x="52" y="900739"/>
                        </a:lnTo>
                        <a:lnTo>
                          <a:pt x="608664" y="1521389"/>
                        </a:lnTo>
                        <a:cubicBezTo>
                          <a:pt x="608664" y="1521389"/>
                          <a:pt x="1125234" y="968680"/>
                          <a:pt x="1546003" y="577560"/>
                        </a:cubicBezTo>
                        <a:cubicBezTo>
                          <a:pt x="1546003" y="577560"/>
                          <a:pt x="1447385" y="229592"/>
                          <a:pt x="1478379" y="62"/>
                        </a:cubicBezTo>
                        <a:cubicBezTo>
                          <a:pt x="1478379" y="62"/>
                          <a:pt x="962749" y="304878"/>
                          <a:pt x="627449" y="1069673"/>
                        </a:cubicBezTo>
                        <a:lnTo>
                          <a:pt x="378556" y="66845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Two Content" type="twoObj">
  <p:cSld name="TWO_OBJECTS">
    <p:spTree>
      <p:nvGrpSpPr>
        <p:cNvPr id="1" name="Shape 167"/>
        <p:cNvGrpSpPr/>
        <p:nvPr/>
      </p:nvGrpSpPr>
      <p:grpSpPr>
        <a:xfrm>
          <a:off x="0" y="0"/>
          <a:ext cx="0" cy="0"/>
          <a:chOff x="0" y="0"/>
          <a:chExt cx="0" cy="0"/>
        </a:xfrm>
      </p:grpSpPr>
      <p:sp>
        <p:nvSpPr>
          <p:cNvPr id="168" name="Google Shape;168;p41"/>
          <p:cNvSpPr/>
          <p:nvPr/>
        </p:nvSpPr>
        <p:spPr>
          <a:xfrm>
            <a:off x="5478144" y="139439"/>
            <a:ext cx="6713855" cy="6713855"/>
          </a:xfrm>
          <a:custGeom>
            <a:avLst/>
            <a:gdLst/>
            <a:ahLst/>
            <a:cxnLst/>
            <a:rect l="l" t="t" r="r" b="b"/>
            <a:pathLst>
              <a:path w="6713855" h="6713855" extrusionOk="0">
                <a:moveTo>
                  <a:pt x="446693" y="0"/>
                </a:moveTo>
                <a:lnTo>
                  <a:pt x="402332" y="4223"/>
                </a:lnTo>
                <a:lnTo>
                  <a:pt x="359282" y="12515"/>
                </a:lnTo>
                <a:lnTo>
                  <a:pt x="317732" y="24668"/>
                </a:lnTo>
                <a:lnTo>
                  <a:pt x="277872" y="40477"/>
                </a:lnTo>
                <a:lnTo>
                  <a:pt x="239892" y="59735"/>
                </a:lnTo>
                <a:lnTo>
                  <a:pt x="203983" y="82235"/>
                </a:lnTo>
                <a:lnTo>
                  <a:pt x="170335" y="107772"/>
                </a:lnTo>
                <a:lnTo>
                  <a:pt x="139137" y="136139"/>
                </a:lnTo>
                <a:lnTo>
                  <a:pt x="110580" y="167130"/>
                </a:lnTo>
                <a:lnTo>
                  <a:pt x="84854" y="200539"/>
                </a:lnTo>
                <a:lnTo>
                  <a:pt x="62148" y="236160"/>
                </a:lnTo>
                <a:lnTo>
                  <a:pt x="42654" y="273785"/>
                </a:lnTo>
                <a:lnTo>
                  <a:pt x="26561" y="313209"/>
                </a:lnTo>
                <a:lnTo>
                  <a:pt x="14058" y="354226"/>
                </a:lnTo>
                <a:lnTo>
                  <a:pt x="5337" y="396629"/>
                </a:lnTo>
                <a:lnTo>
                  <a:pt x="588" y="440212"/>
                </a:lnTo>
                <a:lnTo>
                  <a:pt x="0" y="484769"/>
                </a:lnTo>
                <a:lnTo>
                  <a:pt x="3763" y="530094"/>
                </a:lnTo>
                <a:lnTo>
                  <a:pt x="12068" y="575979"/>
                </a:lnTo>
                <a:lnTo>
                  <a:pt x="1236906" y="5883614"/>
                </a:lnTo>
                <a:lnTo>
                  <a:pt x="1250980" y="5932446"/>
                </a:lnTo>
                <a:lnTo>
                  <a:pt x="1269953" y="5978872"/>
                </a:lnTo>
                <a:lnTo>
                  <a:pt x="1293522" y="6022602"/>
                </a:lnTo>
                <a:lnTo>
                  <a:pt x="1321385" y="6063349"/>
                </a:lnTo>
                <a:lnTo>
                  <a:pt x="1353239" y="6100823"/>
                </a:lnTo>
                <a:lnTo>
                  <a:pt x="1388780" y="6134734"/>
                </a:lnTo>
                <a:lnTo>
                  <a:pt x="1427707" y="6164795"/>
                </a:lnTo>
                <a:lnTo>
                  <a:pt x="1469717" y="6190716"/>
                </a:lnTo>
                <a:lnTo>
                  <a:pt x="1514506" y="6212208"/>
                </a:lnTo>
                <a:lnTo>
                  <a:pt x="1561773" y="6228983"/>
                </a:lnTo>
                <a:lnTo>
                  <a:pt x="1611213" y="6240751"/>
                </a:lnTo>
                <a:lnTo>
                  <a:pt x="4211296" y="6713493"/>
                </a:lnTo>
                <a:lnTo>
                  <a:pt x="6713855" y="6713493"/>
                </a:lnTo>
                <a:lnTo>
                  <a:pt x="6713855" y="906990"/>
                </a:lnTo>
                <a:lnTo>
                  <a:pt x="538584" y="4581"/>
                </a:lnTo>
                <a:lnTo>
                  <a:pt x="492174" y="50"/>
                </a:lnTo>
                <a:lnTo>
                  <a:pt x="446693" y="0"/>
                </a:lnTo>
                <a:close/>
              </a:path>
            </a:pathLst>
          </a:custGeom>
          <a:solidFill>
            <a:schemeClr val="accent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9" name="Google Shape;169;p41"/>
          <p:cNvSpPr txBox="1">
            <a:spLocks noGrp="1"/>
          </p:cNvSpPr>
          <p:nvPr>
            <p:ph type="title"/>
          </p:nvPr>
        </p:nvSpPr>
        <p:spPr>
          <a:xfrm>
            <a:off x="838200" y="1825625"/>
            <a:ext cx="4790440" cy="1188720"/>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0" name="Google Shape;170;p41"/>
          <p:cNvSpPr txBox="1">
            <a:spLocks noGrp="1"/>
          </p:cNvSpPr>
          <p:nvPr>
            <p:ph type="body" idx="1"/>
          </p:nvPr>
        </p:nvSpPr>
        <p:spPr>
          <a:xfrm>
            <a:off x="838200" y="3193732"/>
            <a:ext cx="4790440" cy="2319655"/>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Clr>
                <a:schemeClr val="lt1"/>
              </a:buClr>
              <a:buSzPts val="1800"/>
              <a:buChar char="⇢"/>
              <a:defRPr/>
            </a:lvl1pPr>
            <a:lvl2pPr marL="914400" lvl="1" indent="-342900" algn="l">
              <a:lnSpc>
                <a:spcPct val="100000"/>
              </a:lnSpc>
              <a:spcBef>
                <a:spcPts val="500"/>
              </a:spcBef>
              <a:spcAft>
                <a:spcPts val="0"/>
              </a:spcAft>
              <a:buClr>
                <a:schemeClr val="lt1"/>
              </a:buClr>
              <a:buSzPts val="1800"/>
              <a:buChar char="⇢"/>
              <a:defRPr/>
            </a:lvl2pPr>
            <a:lvl3pPr marL="1371600" lvl="2" indent="-342900" algn="l">
              <a:lnSpc>
                <a:spcPct val="100000"/>
              </a:lnSpc>
              <a:spcBef>
                <a:spcPts val="500"/>
              </a:spcBef>
              <a:spcAft>
                <a:spcPts val="0"/>
              </a:spcAft>
              <a:buClr>
                <a:schemeClr val="lt1"/>
              </a:buClr>
              <a:buSzPts val="1800"/>
              <a:buChar char="⇢"/>
              <a:defRPr/>
            </a:lvl3pPr>
            <a:lvl4pPr marL="1828800" lvl="3" indent="-342900" algn="l">
              <a:lnSpc>
                <a:spcPct val="100000"/>
              </a:lnSpc>
              <a:spcBef>
                <a:spcPts val="500"/>
              </a:spcBef>
              <a:spcAft>
                <a:spcPts val="0"/>
              </a:spcAft>
              <a:buClr>
                <a:schemeClr val="lt1"/>
              </a:buClr>
              <a:buSzPts val="1800"/>
              <a:buChar char="⇢"/>
              <a:defRPr/>
            </a:lvl4pPr>
            <a:lvl5pPr marL="2286000" lvl="4" indent="-342900" algn="l">
              <a:lnSpc>
                <a:spcPct val="10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1" name="Google Shape;171;p41"/>
          <p:cNvSpPr txBox="1">
            <a:spLocks noGrp="1"/>
          </p:cNvSpPr>
          <p:nvPr>
            <p:ph type="body" idx="2"/>
          </p:nvPr>
        </p:nvSpPr>
        <p:spPr>
          <a:xfrm>
            <a:off x="7068184" y="1825625"/>
            <a:ext cx="4285616"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Clr>
                <a:schemeClr val="lt1"/>
              </a:buClr>
              <a:buSzPts val="1800"/>
              <a:buChar char="⇢"/>
              <a:defRPr/>
            </a:lvl1pPr>
            <a:lvl2pPr marL="914400" lvl="1" indent="-342900" algn="l">
              <a:lnSpc>
                <a:spcPct val="100000"/>
              </a:lnSpc>
              <a:spcBef>
                <a:spcPts val="500"/>
              </a:spcBef>
              <a:spcAft>
                <a:spcPts val="0"/>
              </a:spcAft>
              <a:buClr>
                <a:schemeClr val="lt1"/>
              </a:buClr>
              <a:buSzPts val="1800"/>
              <a:buChar char="⇢"/>
              <a:defRPr/>
            </a:lvl2pPr>
            <a:lvl3pPr marL="1371600" lvl="2" indent="-342900" algn="l">
              <a:lnSpc>
                <a:spcPct val="100000"/>
              </a:lnSpc>
              <a:spcBef>
                <a:spcPts val="500"/>
              </a:spcBef>
              <a:spcAft>
                <a:spcPts val="0"/>
              </a:spcAft>
              <a:buClr>
                <a:schemeClr val="lt1"/>
              </a:buClr>
              <a:buSzPts val="1800"/>
              <a:buChar char="⇢"/>
              <a:defRPr/>
            </a:lvl3pPr>
            <a:lvl4pPr marL="1828800" lvl="3" indent="-342900" algn="l">
              <a:lnSpc>
                <a:spcPct val="100000"/>
              </a:lnSpc>
              <a:spcBef>
                <a:spcPts val="500"/>
              </a:spcBef>
              <a:spcAft>
                <a:spcPts val="0"/>
              </a:spcAft>
              <a:buClr>
                <a:schemeClr val="lt1"/>
              </a:buClr>
              <a:buSzPts val="1800"/>
              <a:buChar char="⇢"/>
              <a:defRPr/>
            </a:lvl4pPr>
            <a:lvl5pPr marL="2286000" lvl="4" indent="-342900" algn="l">
              <a:lnSpc>
                <a:spcPct val="10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 name="Google Shape;172;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lt1"/>
                </a:solidFill>
                <a:latin typeface="Lato"/>
                <a:ea typeface="Lato"/>
                <a:cs typeface="Lato"/>
                <a:sym typeface="Lato"/>
              </a:defRPr>
            </a:lvl1pPr>
            <a:lvl2pPr marL="0" lvl="1" indent="0" algn="r">
              <a:spcBef>
                <a:spcPts val="0"/>
              </a:spcBef>
              <a:buNone/>
              <a:defRPr sz="900">
                <a:solidFill>
                  <a:schemeClr val="lt1"/>
                </a:solidFill>
                <a:latin typeface="Lato"/>
                <a:ea typeface="Lato"/>
                <a:cs typeface="Lato"/>
                <a:sym typeface="Lato"/>
              </a:defRPr>
            </a:lvl2pPr>
            <a:lvl3pPr marL="0" lvl="2" indent="0" algn="r">
              <a:spcBef>
                <a:spcPts val="0"/>
              </a:spcBef>
              <a:buNone/>
              <a:defRPr sz="900">
                <a:solidFill>
                  <a:schemeClr val="lt1"/>
                </a:solidFill>
                <a:latin typeface="Lato"/>
                <a:ea typeface="Lato"/>
                <a:cs typeface="Lato"/>
                <a:sym typeface="Lato"/>
              </a:defRPr>
            </a:lvl3pPr>
            <a:lvl4pPr marL="0" lvl="3" indent="0" algn="r">
              <a:spcBef>
                <a:spcPts val="0"/>
              </a:spcBef>
              <a:buNone/>
              <a:defRPr sz="900">
                <a:solidFill>
                  <a:schemeClr val="lt1"/>
                </a:solidFill>
                <a:latin typeface="Lato"/>
                <a:ea typeface="Lato"/>
                <a:cs typeface="Lato"/>
                <a:sym typeface="Lato"/>
              </a:defRPr>
            </a:lvl4pPr>
            <a:lvl5pPr marL="0" lvl="4" indent="0" algn="r">
              <a:spcBef>
                <a:spcPts val="0"/>
              </a:spcBef>
              <a:buNone/>
              <a:defRPr sz="900">
                <a:solidFill>
                  <a:schemeClr val="lt1"/>
                </a:solidFill>
                <a:latin typeface="Lato"/>
                <a:ea typeface="Lato"/>
                <a:cs typeface="Lato"/>
                <a:sym typeface="Lato"/>
              </a:defRPr>
            </a:lvl5pPr>
            <a:lvl6pPr marL="0" lvl="5" indent="0" algn="r">
              <a:spcBef>
                <a:spcPts val="0"/>
              </a:spcBef>
              <a:buNone/>
              <a:defRPr sz="900">
                <a:solidFill>
                  <a:schemeClr val="lt1"/>
                </a:solidFill>
                <a:latin typeface="Lato"/>
                <a:ea typeface="Lato"/>
                <a:cs typeface="Lato"/>
                <a:sym typeface="Lato"/>
              </a:defRPr>
            </a:lvl6pPr>
            <a:lvl7pPr marL="0" lvl="6" indent="0" algn="r">
              <a:spcBef>
                <a:spcPts val="0"/>
              </a:spcBef>
              <a:buNone/>
              <a:defRPr sz="900">
                <a:solidFill>
                  <a:schemeClr val="lt1"/>
                </a:solidFill>
                <a:latin typeface="Lato"/>
                <a:ea typeface="Lato"/>
                <a:cs typeface="Lato"/>
                <a:sym typeface="Lato"/>
              </a:defRPr>
            </a:lvl7pPr>
            <a:lvl8pPr marL="0" lvl="7" indent="0" algn="r">
              <a:spcBef>
                <a:spcPts val="0"/>
              </a:spcBef>
              <a:buNone/>
              <a:defRPr sz="900">
                <a:solidFill>
                  <a:schemeClr val="lt1"/>
                </a:solidFill>
                <a:latin typeface="Lato"/>
                <a:ea typeface="Lato"/>
                <a:cs typeface="Lato"/>
                <a:sym typeface="Lato"/>
              </a:defRPr>
            </a:lvl8pPr>
            <a:lvl9pPr marL="0" lvl="8" indent="0" algn="r">
              <a:spcBef>
                <a:spcPts val="0"/>
              </a:spcBef>
              <a:buNone/>
              <a:defRPr sz="9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174" name="Google Shape;174;p41"/>
          <p:cNvSpPr txBox="1">
            <a:spLocks noGrp="1"/>
          </p:cNvSpPr>
          <p:nvPr>
            <p:ph type="dt" idx="10"/>
          </p:nvPr>
        </p:nvSpPr>
        <p:spPr>
          <a:xfrm>
            <a:off x="2391480" y="6356350"/>
            <a:ext cx="118992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accent3"/>
                </a:solidFill>
                <a:latin typeface="Lato"/>
                <a:ea typeface="Lato"/>
                <a:cs typeface="Lato"/>
                <a:sym typeface="Lat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75"/>
        <p:cNvGrpSpPr/>
        <p:nvPr/>
      </p:nvGrpSpPr>
      <p:grpSpPr>
        <a:xfrm>
          <a:off x="0" y="0"/>
          <a:ext cx="0" cy="0"/>
          <a:chOff x="0" y="0"/>
          <a:chExt cx="0" cy="0"/>
        </a:xfrm>
      </p:grpSpPr>
      <p:sp>
        <p:nvSpPr>
          <p:cNvPr id="176" name="Google Shape;176;p42"/>
          <p:cNvSpPr/>
          <p:nvPr/>
        </p:nvSpPr>
        <p:spPr>
          <a:xfrm rot="10800000" flipH="1">
            <a:off x="182880" y="145226"/>
            <a:ext cx="11887200" cy="6583680"/>
          </a:xfrm>
          <a:custGeom>
            <a:avLst/>
            <a:gdLst/>
            <a:ahLst/>
            <a:cxnLst/>
            <a:rect l="l" t="t" r="r" b="b"/>
            <a:pathLst>
              <a:path w="3070513" h="2066925" extrusionOk="0">
                <a:moveTo>
                  <a:pt x="2889539" y="1893743"/>
                </a:moveTo>
                <a:lnTo>
                  <a:pt x="267566" y="2066925"/>
                </a:lnTo>
                <a:cubicBezTo>
                  <a:pt x="167986" y="2066925"/>
                  <a:pt x="86591" y="1985530"/>
                  <a:pt x="86591" y="1885950"/>
                </a:cubicBezTo>
                <a:lnTo>
                  <a:pt x="0" y="180975"/>
                </a:lnTo>
                <a:cubicBezTo>
                  <a:pt x="0" y="81395"/>
                  <a:pt x="81395" y="0"/>
                  <a:pt x="180975" y="0"/>
                </a:cubicBezTo>
                <a:lnTo>
                  <a:pt x="2889539" y="86591"/>
                </a:lnTo>
                <a:cubicBezTo>
                  <a:pt x="2989119" y="86591"/>
                  <a:pt x="3070514" y="167986"/>
                  <a:pt x="3070514" y="267566"/>
                </a:cubicBezTo>
                <a:lnTo>
                  <a:pt x="3070514" y="1712768"/>
                </a:lnTo>
                <a:cubicBezTo>
                  <a:pt x="3070514" y="1813214"/>
                  <a:pt x="2989119" y="1893743"/>
                  <a:pt x="2889539" y="18937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7" name="Google Shape;177;p42"/>
          <p:cNvSpPr txBox="1">
            <a:spLocks noGrp="1"/>
          </p:cNvSpPr>
          <p:nvPr>
            <p:ph type="title"/>
          </p:nvPr>
        </p:nvSpPr>
        <p:spPr>
          <a:xfrm>
            <a:off x="838200" y="914400"/>
            <a:ext cx="10515600" cy="731520"/>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8" name="Google Shape;178;p4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Clr>
                <a:schemeClr val="lt1"/>
              </a:buClr>
              <a:buSzPts val="1800"/>
              <a:buChar char="⇢"/>
              <a:defRPr/>
            </a:lvl1pPr>
            <a:lvl2pPr marL="914400" lvl="1" indent="-342900" algn="l">
              <a:lnSpc>
                <a:spcPct val="100000"/>
              </a:lnSpc>
              <a:spcBef>
                <a:spcPts val="500"/>
              </a:spcBef>
              <a:spcAft>
                <a:spcPts val="0"/>
              </a:spcAft>
              <a:buClr>
                <a:schemeClr val="lt1"/>
              </a:buClr>
              <a:buSzPts val="1800"/>
              <a:buChar char="⇢"/>
              <a:defRPr/>
            </a:lvl2pPr>
            <a:lvl3pPr marL="1371600" lvl="2" indent="-342900" algn="l">
              <a:lnSpc>
                <a:spcPct val="100000"/>
              </a:lnSpc>
              <a:spcBef>
                <a:spcPts val="500"/>
              </a:spcBef>
              <a:spcAft>
                <a:spcPts val="0"/>
              </a:spcAft>
              <a:buClr>
                <a:schemeClr val="lt1"/>
              </a:buClr>
              <a:buSzPts val="1800"/>
              <a:buChar char="⇢"/>
              <a:defRPr/>
            </a:lvl3pPr>
            <a:lvl4pPr marL="1828800" lvl="3" indent="-342900" algn="l">
              <a:lnSpc>
                <a:spcPct val="100000"/>
              </a:lnSpc>
              <a:spcBef>
                <a:spcPts val="500"/>
              </a:spcBef>
              <a:spcAft>
                <a:spcPts val="0"/>
              </a:spcAft>
              <a:buClr>
                <a:schemeClr val="lt1"/>
              </a:buClr>
              <a:buSzPts val="1800"/>
              <a:buChar char="⇢"/>
              <a:defRPr/>
            </a:lvl4pPr>
            <a:lvl5pPr marL="2286000" lvl="4" indent="-342900" algn="l">
              <a:lnSpc>
                <a:spcPct val="10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9" name="Google Shape;179;p4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Clr>
                <a:schemeClr val="lt1"/>
              </a:buClr>
              <a:buSzPts val="1800"/>
              <a:buChar char="⇢"/>
              <a:defRPr/>
            </a:lvl1pPr>
            <a:lvl2pPr marL="914400" lvl="1" indent="-342900" algn="l">
              <a:lnSpc>
                <a:spcPct val="100000"/>
              </a:lnSpc>
              <a:spcBef>
                <a:spcPts val="500"/>
              </a:spcBef>
              <a:spcAft>
                <a:spcPts val="0"/>
              </a:spcAft>
              <a:buClr>
                <a:schemeClr val="lt1"/>
              </a:buClr>
              <a:buSzPts val="1800"/>
              <a:buChar char="⇢"/>
              <a:defRPr/>
            </a:lvl2pPr>
            <a:lvl3pPr marL="1371600" lvl="2" indent="-342900" algn="l">
              <a:lnSpc>
                <a:spcPct val="100000"/>
              </a:lnSpc>
              <a:spcBef>
                <a:spcPts val="500"/>
              </a:spcBef>
              <a:spcAft>
                <a:spcPts val="0"/>
              </a:spcAft>
              <a:buClr>
                <a:schemeClr val="lt1"/>
              </a:buClr>
              <a:buSzPts val="1800"/>
              <a:buChar char="⇢"/>
              <a:defRPr/>
            </a:lvl3pPr>
            <a:lvl4pPr marL="1828800" lvl="3" indent="-342900" algn="l">
              <a:lnSpc>
                <a:spcPct val="100000"/>
              </a:lnSpc>
              <a:spcBef>
                <a:spcPts val="500"/>
              </a:spcBef>
              <a:spcAft>
                <a:spcPts val="0"/>
              </a:spcAft>
              <a:buClr>
                <a:schemeClr val="lt1"/>
              </a:buClr>
              <a:buSzPts val="1800"/>
              <a:buChar char="⇢"/>
              <a:defRPr/>
            </a:lvl4pPr>
            <a:lvl5pPr marL="2286000" lvl="4" indent="-342900" algn="l">
              <a:lnSpc>
                <a:spcPct val="10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0" name="Google Shape;180;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lt1"/>
                </a:solidFill>
                <a:latin typeface="Lato"/>
                <a:ea typeface="Lato"/>
                <a:cs typeface="Lato"/>
                <a:sym typeface="Lato"/>
              </a:defRPr>
            </a:lvl1pPr>
            <a:lvl2pPr marL="0" lvl="1" indent="0" algn="r">
              <a:spcBef>
                <a:spcPts val="0"/>
              </a:spcBef>
              <a:buNone/>
              <a:defRPr sz="900">
                <a:solidFill>
                  <a:schemeClr val="lt1"/>
                </a:solidFill>
                <a:latin typeface="Lato"/>
                <a:ea typeface="Lato"/>
                <a:cs typeface="Lato"/>
                <a:sym typeface="Lato"/>
              </a:defRPr>
            </a:lvl2pPr>
            <a:lvl3pPr marL="0" lvl="2" indent="0" algn="r">
              <a:spcBef>
                <a:spcPts val="0"/>
              </a:spcBef>
              <a:buNone/>
              <a:defRPr sz="900">
                <a:solidFill>
                  <a:schemeClr val="lt1"/>
                </a:solidFill>
                <a:latin typeface="Lato"/>
                <a:ea typeface="Lato"/>
                <a:cs typeface="Lato"/>
                <a:sym typeface="Lato"/>
              </a:defRPr>
            </a:lvl3pPr>
            <a:lvl4pPr marL="0" lvl="3" indent="0" algn="r">
              <a:spcBef>
                <a:spcPts val="0"/>
              </a:spcBef>
              <a:buNone/>
              <a:defRPr sz="900">
                <a:solidFill>
                  <a:schemeClr val="lt1"/>
                </a:solidFill>
                <a:latin typeface="Lato"/>
                <a:ea typeface="Lato"/>
                <a:cs typeface="Lato"/>
                <a:sym typeface="Lato"/>
              </a:defRPr>
            </a:lvl4pPr>
            <a:lvl5pPr marL="0" lvl="4" indent="0" algn="r">
              <a:spcBef>
                <a:spcPts val="0"/>
              </a:spcBef>
              <a:buNone/>
              <a:defRPr sz="900">
                <a:solidFill>
                  <a:schemeClr val="lt1"/>
                </a:solidFill>
                <a:latin typeface="Lato"/>
                <a:ea typeface="Lato"/>
                <a:cs typeface="Lato"/>
                <a:sym typeface="Lato"/>
              </a:defRPr>
            </a:lvl5pPr>
            <a:lvl6pPr marL="0" lvl="5" indent="0" algn="r">
              <a:spcBef>
                <a:spcPts val="0"/>
              </a:spcBef>
              <a:buNone/>
              <a:defRPr sz="900">
                <a:solidFill>
                  <a:schemeClr val="lt1"/>
                </a:solidFill>
                <a:latin typeface="Lato"/>
                <a:ea typeface="Lato"/>
                <a:cs typeface="Lato"/>
                <a:sym typeface="Lato"/>
              </a:defRPr>
            </a:lvl6pPr>
            <a:lvl7pPr marL="0" lvl="6" indent="0" algn="r">
              <a:spcBef>
                <a:spcPts val="0"/>
              </a:spcBef>
              <a:buNone/>
              <a:defRPr sz="900">
                <a:solidFill>
                  <a:schemeClr val="lt1"/>
                </a:solidFill>
                <a:latin typeface="Lato"/>
                <a:ea typeface="Lato"/>
                <a:cs typeface="Lato"/>
                <a:sym typeface="Lato"/>
              </a:defRPr>
            </a:lvl7pPr>
            <a:lvl8pPr marL="0" lvl="7" indent="0" algn="r">
              <a:spcBef>
                <a:spcPts val="0"/>
              </a:spcBef>
              <a:buNone/>
              <a:defRPr sz="900">
                <a:solidFill>
                  <a:schemeClr val="lt1"/>
                </a:solidFill>
                <a:latin typeface="Lato"/>
                <a:ea typeface="Lato"/>
                <a:cs typeface="Lato"/>
                <a:sym typeface="Lato"/>
              </a:defRPr>
            </a:lvl8pPr>
            <a:lvl9pPr marL="0" lvl="8" indent="0" algn="r">
              <a:spcBef>
                <a:spcPts val="0"/>
              </a:spcBef>
              <a:buNone/>
              <a:defRPr sz="9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182" name="Google Shape;182;p42"/>
          <p:cNvSpPr txBox="1">
            <a:spLocks noGrp="1"/>
          </p:cNvSpPr>
          <p:nvPr>
            <p:ph type="dt" idx="10"/>
          </p:nvPr>
        </p:nvSpPr>
        <p:spPr>
          <a:xfrm>
            <a:off x="2391480" y="6356350"/>
            <a:ext cx="118992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accent3"/>
                </a:solidFill>
                <a:latin typeface="Lato"/>
                <a:ea typeface="Lato"/>
                <a:cs typeface="Lato"/>
                <a:sym typeface="Lat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83" name="Google Shape;183;p42"/>
          <p:cNvGrpSpPr/>
          <p:nvPr/>
        </p:nvGrpSpPr>
        <p:grpSpPr>
          <a:xfrm>
            <a:off x="830291" y="6323290"/>
            <a:ext cx="1293679" cy="365760"/>
            <a:chOff x="1735540" y="2135206"/>
            <a:chExt cx="6973063" cy="1971487"/>
          </a:xfrm>
        </p:grpSpPr>
        <p:sp>
          <p:nvSpPr>
            <p:cNvPr id="184" name="Google Shape;184;p42"/>
            <p:cNvSpPr/>
            <p:nvPr/>
          </p:nvSpPr>
          <p:spPr>
            <a:xfrm>
              <a:off x="3760279" y="2535698"/>
              <a:ext cx="4948324" cy="1107628"/>
            </a:xfrm>
            <a:custGeom>
              <a:avLst/>
              <a:gdLst/>
              <a:ahLst/>
              <a:cxnLst/>
              <a:rect l="l" t="t" r="r" b="b"/>
              <a:pathLst>
                <a:path w="4948324" h="1107628" extrusionOk="0">
                  <a:moveTo>
                    <a:pt x="246949" y="144644"/>
                  </a:moveTo>
                  <a:lnTo>
                    <a:pt x="254713" y="144668"/>
                  </a:lnTo>
                  <a:cubicBezTo>
                    <a:pt x="509620" y="146252"/>
                    <a:pt x="637074" y="226270"/>
                    <a:pt x="637074" y="384721"/>
                  </a:cubicBezTo>
                  <a:cubicBezTo>
                    <a:pt x="637074" y="440193"/>
                    <a:pt x="620251" y="485435"/>
                    <a:pt x="586604" y="520446"/>
                  </a:cubicBezTo>
                  <a:cubicBezTo>
                    <a:pt x="552956" y="555457"/>
                    <a:pt x="511580" y="577964"/>
                    <a:pt x="462473" y="587968"/>
                  </a:cubicBezTo>
                  <a:cubicBezTo>
                    <a:pt x="527039" y="599790"/>
                    <a:pt x="579101" y="622979"/>
                    <a:pt x="618659" y="657535"/>
                  </a:cubicBezTo>
                  <a:cubicBezTo>
                    <a:pt x="658218" y="692092"/>
                    <a:pt x="677997" y="744836"/>
                    <a:pt x="677997" y="815768"/>
                  </a:cubicBezTo>
                  <a:cubicBezTo>
                    <a:pt x="677997" y="913981"/>
                    <a:pt x="643440" y="983777"/>
                    <a:pt x="574327" y="1025153"/>
                  </a:cubicBezTo>
                  <a:cubicBezTo>
                    <a:pt x="505214" y="1066530"/>
                    <a:pt x="408365" y="1087219"/>
                    <a:pt x="283779" y="1087219"/>
                  </a:cubicBezTo>
                  <a:lnTo>
                    <a:pt x="283779" y="1087219"/>
                  </a:lnTo>
                  <a:lnTo>
                    <a:pt x="52" y="1087219"/>
                  </a:lnTo>
                  <a:lnTo>
                    <a:pt x="52" y="144644"/>
                  </a:lnTo>
                  <a:lnTo>
                    <a:pt x="246949" y="144644"/>
                  </a:lnTo>
                  <a:close/>
                  <a:moveTo>
                    <a:pt x="304240" y="657535"/>
                  </a:moveTo>
                  <a:lnTo>
                    <a:pt x="180110" y="657535"/>
                  </a:lnTo>
                  <a:lnTo>
                    <a:pt x="180110" y="952175"/>
                  </a:lnTo>
                  <a:lnTo>
                    <a:pt x="285143" y="952175"/>
                  </a:lnTo>
                  <a:cubicBezTo>
                    <a:pt x="351528" y="952175"/>
                    <a:pt x="402226" y="942172"/>
                    <a:pt x="437238" y="922166"/>
                  </a:cubicBezTo>
                  <a:cubicBezTo>
                    <a:pt x="472249" y="902159"/>
                    <a:pt x="489754" y="864420"/>
                    <a:pt x="489754" y="808948"/>
                  </a:cubicBezTo>
                  <a:cubicBezTo>
                    <a:pt x="489754" y="755294"/>
                    <a:pt x="473158" y="716645"/>
                    <a:pt x="439966" y="693001"/>
                  </a:cubicBezTo>
                  <a:cubicBezTo>
                    <a:pt x="406773" y="669357"/>
                    <a:pt x="361531" y="657535"/>
                    <a:pt x="304240" y="657535"/>
                  </a:cubicBezTo>
                  <a:lnTo>
                    <a:pt x="304240" y="657535"/>
                  </a:lnTo>
                  <a:close/>
                  <a:moveTo>
                    <a:pt x="264682" y="276959"/>
                  </a:moveTo>
                  <a:lnTo>
                    <a:pt x="180110" y="276959"/>
                  </a:lnTo>
                  <a:lnTo>
                    <a:pt x="180110" y="532041"/>
                  </a:lnTo>
                  <a:lnTo>
                    <a:pt x="290599" y="532041"/>
                  </a:lnTo>
                  <a:cubicBezTo>
                    <a:pt x="340616" y="532041"/>
                    <a:pt x="380174" y="520901"/>
                    <a:pt x="409274" y="498621"/>
                  </a:cubicBezTo>
                  <a:cubicBezTo>
                    <a:pt x="438374" y="476341"/>
                    <a:pt x="452924" y="443376"/>
                    <a:pt x="452924" y="399725"/>
                  </a:cubicBezTo>
                  <a:cubicBezTo>
                    <a:pt x="452924" y="354256"/>
                    <a:pt x="437692" y="322428"/>
                    <a:pt x="407228" y="304240"/>
                  </a:cubicBezTo>
                  <a:cubicBezTo>
                    <a:pt x="376764" y="286053"/>
                    <a:pt x="329248" y="276959"/>
                    <a:pt x="264682" y="276959"/>
                  </a:cubicBezTo>
                  <a:lnTo>
                    <a:pt x="264682" y="276959"/>
                  </a:lnTo>
                  <a:close/>
                  <a:moveTo>
                    <a:pt x="978796" y="365624"/>
                  </a:moveTo>
                  <a:lnTo>
                    <a:pt x="978796" y="1087219"/>
                  </a:lnTo>
                  <a:lnTo>
                    <a:pt x="804194" y="1087219"/>
                  </a:lnTo>
                  <a:lnTo>
                    <a:pt x="804194" y="365624"/>
                  </a:lnTo>
                  <a:lnTo>
                    <a:pt x="978796" y="365624"/>
                  </a:lnTo>
                  <a:close/>
                  <a:moveTo>
                    <a:pt x="890131" y="52"/>
                  </a:moveTo>
                  <a:cubicBezTo>
                    <a:pt x="922869" y="52"/>
                    <a:pt x="949468" y="10282"/>
                    <a:pt x="969929" y="30743"/>
                  </a:cubicBezTo>
                  <a:cubicBezTo>
                    <a:pt x="990390" y="51204"/>
                    <a:pt x="1000621" y="76440"/>
                    <a:pt x="1000621" y="106449"/>
                  </a:cubicBezTo>
                  <a:cubicBezTo>
                    <a:pt x="1000621" y="136459"/>
                    <a:pt x="990390" y="161467"/>
                    <a:pt x="969929" y="181474"/>
                  </a:cubicBezTo>
                  <a:cubicBezTo>
                    <a:pt x="949468" y="201480"/>
                    <a:pt x="922869" y="211483"/>
                    <a:pt x="890131" y="211483"/>
                  </a:cubicBezTo>
                  <a:cubicBezTo>
                    <a:pt x="858303" y="211483"/>
                    <a:pt x="832158" y="201480"/>
                    <a:pt x="811697" y="181474"/>
                  </a:cubicBezTo>
                  <a:cubicBezTo>
                    <a:pt x="791235" y="161467"/>
                    <a:pt x="781005" y="136459"/>
                    <a:pt x="781005" y="106449"/>
                  </a:cubicBezTo>
                  <a:cubicBezTo>
                    <a:pt x="781005" y="76440"/>
                    <a:pt x="791235" y="51204"/>
                    <a:pt x="811697" y="30743"/>
                  </a:cubicBezTo>
                  <a:cubicBezTo>
                    <a:pt x="832158" y="10282"/>
                    <a:pt x="858303" y="52"/>
                    <a:pt x="890131" y="52"/>
                  </a:cubicBezTo>
                  <a:close/>
                  <a:moveTo>
                    <a:pt x="1435099" y="1107680"/>
                  </a:moveTo>
                  <a:cubicBezTo>
                    <a:pt x="1467837" y="1107680"/>
                    <a:pt x="1499893" y="1103133"/>
                    <a:pt x="1531267" y="1094039"/>
                  </a:cubicBezTo>
                  <a:cubicBezTo>
                    <a:pt x="1562640" y="1084945"/>
                    <a:pt x="1591059" y="1071305"/>
                    <a:pt x="1616521" y="1053117"/>
                  </a:cubicBezTo>
                  <a:lnTo>
                    <a:pt x="1616521" y="1053117"/>
                  </a:lnTo>
                  <a:lnTo>
                    <a:pt x="1555138" y="941263"/>
                  </a:lnTo>
                  <a:cubicBezTo>
                    <a:pt x="1524219" y="958541"/>
                    <a:pt x="1495573" y="967180"/>
                    <a:pt x="1469201" y="967180"/>
                  </a:cubicBezTo>
                  <a:cubicBezTo>
                    <a:pt x="1442829" y="967180"/>
                    <a:pt x="1423505" y="959451"/>
                    <a:pt x="1411228" y="943991"/>
                  </a:cubicBezTo>
                  <a:cubicBezTo>
                    <a:pt x="1398951" y="928531"/>
                    <a:pt x="1392813" y="903069"/>
                    <a:pt x="1392813" y="867603"/>
                  </a:cubicBezTo>
                  <a:lnTo>
                    <a:pt x="1392813" y="867603"/>
                  </a:lnTo>
                  <a:lnTo>
                    <a:pt x="1392813" y="491118"/>
                  </a:lnTo>
                  <a:lnTo>
                    <a:pt x="1542861" y="491118"/>
                  </a:lnTo>
                  <a:lnTo>
                    <a:pt x="1560594" y="365624"/>
                  </a:lnTo>
                  <a:lnTo>
                    <a:pt x="1392813" y="365624"/>
                  </a:lnTo>
                  <a:lnTo>
                    <a:pt x="1392813" y="185566"/>
                  </a:lnTo>
                  <a:lnTo>
                    <a:pt x="1218212" y="206027"/>
                  </a:lnTo>
                  <a:lnTo>
                    <a:pt x="1218212" y="365624"/>
                  </a:lnTo>
                  <a:lnTo>
                    <a:pt x="1104993" y="365624"/>
                  </a:lnTo>
                  <a:lnTo>
                    <a:pt x="1104993" y="491118"/>
                  </a:lnTo>
                  <a:lnTo>
                    <a:pt x="1218212" y="491118"/>
                  </a:lnTo>
                  <a:lnTo>
                    <a:pt x="1218212" y="871695"/>
                  </a:lnTo>
                  <a:cubicBezTo>
                    <a:pt x="1218212" y="948993"/>
                    <a:pt x="1236627" y="1007420"/>
                    <a:pt x="1273457" y="1046979"/>
                  </a:cubicBezTo>
                  <a:cubicBezTo>
                    <a:pt x="1310287" y="1086537"/>
                    <a:pt x="1364167" y="1106771"/>
                    <a:pt x="1435099" y="1107680"/>
                  </a:cubicBezTo>
                  <a:close/>
                  <a:moveTo>
                    <a:pt x="1965063" y="1087219"/>
                  </a:moveTo>
                  <a:lnTo>
                    <a:pt x="1965063" y="491118"/>
                  </a:lnTo>
                  <a:lnTo>
                    <a:pt x="2119203" y="491118"/>
                  </a:lnTo>
                  <a:lnTo>
                    <a:pt x="2138301" y="365624"/>
                  </a:lnTo>
                  <a:lnTo>
                    <a:pt x="1965063" y="365624"/>
                  </a:lnTo>
                  <a:lnTo>
                    <a:pt x="1965063" y="289235"/>
                  </a:lnTo>
                  <a:cubicBezTo>
                    <a:pt x="1965063" y="254679"/>
                    <a:pt x="1972565" y="229443"/>
                    <a:pt x="1987570" y="213529"/>
                  </a:cubicBezTo>
                  <a:cubicBezTo>
                    <a:pt x="2002575" y="197615"/>
                    <a:pt x="2027356" y="189658"/>
                    <a:pt x="2061912" y="189658"/>
                  </a:cubicBezTo>
                  <a:cubicBezTo>
                    <a:pt x="2101925" y="189658"/>
                    <a:pt x="2141483" y="198752"/>
                    <a:pt x="2180587" y="216939"/>
                  </a:cubicBezTo>
                  <a:lnTo>
                    <a:pt x="2180587" y="216939"/>
                  </a:lnTo>
                  <a:lnTo>
                    <a:pt x="2231057" y="99629"/>
                  </a:lnTo>
                  <a:cubicBezTo>
                    <a:pt x="2170129" y="71438"/>
                    <a:pt x="2107836" y="57343"/>
                    <a:pt x="2044179" y="57343"/>
                  </a:cubicBezTo>
                  <a:cubicBezTo>
                    <a:pt x="1963244" y="57343"/>
                    <a:pt x="1900724" y="78486"/>
                    <a:pt x="1856619" y="120772"/>
                  </a:cubicBezTo>
                  <a:cubicBezTo>
                    <a:pt x="1812514" y="163059"/>
                    <a:pt x="1790461" y="218304"/>
                    <a:pt x="1790461" y="286507"/>
                  </a:cubicBezTo>
                  <a:lnTo>
                    <a:pt x="1790461" y="286507"/>
                  </a:lnTo>
                  <a:lnTo>
                    <a:pt x="1790461" y="365624"/>
                  </a:lnTo>
                  <a:lnTo>
                    <a:pt x="1673151" y="365624"/>
                  </a:lnTo>
                  <a:lnTo>
                    <a:pt x="1673151" y="491118"/>
                  </a:lnTo>
                  <a:lnTo>
                    <a:pt x="1790461" y="491118"/>
                  </a:lnTo>
                  <a:lnTo>
                    <a:pt x="1790461" y="1087219"/>
                  </a:lnTo>
                  <a:lnTo>
                    <a:pt x="1965063" y="1087219"/>
                  </a:lnTo>
                  <a:close/>
                  <a:moveTo>
                    <a:pt x="2525036" y="345162"/>
                  </a:moveTo>
                  <a:cubicBezTo>
                    <a:pt x="2631434" y="345162"/>
                    <a:pt x="2714415" y="379037"/>
                    <a:pt x="2773980" y="446786"/>
                  </a:cubicBezTo>
                  <a:cubicBezTo>
                    <a:pt x="2833545" y="514535"/>
                    <a:pt x="2863327" y="607519"/>
                    <a:pt x="2863327" y="725739"/>
                  </a:cubicBezTo>
                  <a:cubicBezTo>
                    <a:pt x="2863327" y="801218"/>
                    <a:pt x="2849686" y="867830"/>
                    <a:pt x="2822405" y="925576"/>
                  </a:cubicBezTo>
                  <a:cubicBezTo>
                    <a:pt x="2795123" y="983322"/>
                    <a:pt x="2756019" y="1028109"/>
                    <a:pt x="2705094" y="1059937"/>
                  </a:cubicBezTo>
                  <a:cubicBezTo>
                    <a:pt x="2654168" y="1091766"/>
                    <a:pt x="2593695" y="1107680"/>
                    <a:pt x="2523672" y="1107680"/>
                  </a:cubicBezTo>
                  <a:cubicBezTo>
                    <a:pt x="2417274" y="1107680"/>
                    <a:pt x="2334066" y="1073805"/>
                    <a:pt x="2274047" y="1006056"/>
                  </a:cubicBezTo>
                  <a:cubicBezTo>
                    <a:pt x="2214027" y="938307"/>
                    <a:pt x="2184018" y="844868"/>
                    <a:pt x="2184018" y="725739"/>
                  </a:cubicBezTo>
                  <a:cubicBezTo>
                    <a:pt x="2184018" y="650260"/>
                    <a:pt x="2197659" y="583875"/>
                    <a:pt x="2224940" y="526584"/>
                  </a:cubicBezTo>
                  <a:cubicBezTo>
                    <a:pt x="2252221" y="469293"/>
                    <a:pt x="2291552" y="424733"/>
                    <a:pt x="2342932" y="392905"/>
                  </a:cubicBezTo>
                  <a:cubicBezTo>
                    <a:pt x="2394312" y="361077"/>
                    <a:pt x="2455014" y="345162"/>
                    <a:pt x="2525036" y="345162"/>
                  </a:cubicBezTo>
                  <a:close/>
                  <a:moveTo>
                    <a:pt x="2525036" y="477478"/>
                  </a:moveTo>
                  <a:cubicBezTo>
                    <a:pt x="2420457" y="477478"/>
                    <a:pt x="2368168" y="560231"/>
                    <a:pt x="2368168" y="725739"/>
                  </a:cubicBezTo>
                  <a:cubicBezTo>
                    <a:pt x="2368168" y="811221"/>
                    <a:pt x="2381126" y="874196"/>
                    <a:pt x="2407044" y="914663"/>
                  </a:cubicBezTo>
                  <a:cubicBezTo>
                    <a:pt x="2432961" y="955131"/>
                    <a:pt x="2471837" y="975365"/>
                    <a:pt x="2523672" y="975365"/>
                  </a:cubicBezTo>
                  <a:cubicBezTo>
                    <a:pt x="2575507" y="975365"/>
                    <a:pt x="2614383" y="954904"/>
                    <a:pt x="2640301" y="913981"/>
                  </a:cubicBezTo>
                  <a:cubicBezTo>
                    <a:pt x="2666218" y="873059"/>
                    <a:pt x="2679177" y="810312"/>
                    <a:pt x="2679177" y="725739"/>
                  </a:cubicBezTo>
                  <a:cubicBezTo>
                    <a:pt x="2679177" y="641167"/>
                    <a:pt x="2666218" y="578646"/>
                    <a:pt x="2640301" y="538179"/>
                  </a:cubicBezTo>
                  <a:cubicBezTo>
                    <a:pt x="2614383" y="497711"/>
                    <a:pt x="2575962" y="477478"/>
                    <a:pt x="2525036" y="477478"/>
                  </a:cubicBezTo>
                  <a:close/>
                  <a:moveTo>
                    <a:pt x="3305990" y="1107680"/>
                  </a:moveTo>
                  <a:cubicBezTo>
                    <a:pt x="3393290" y="1107680"/>
                    <a:pt x="3471043" y="1079944"/>
                    <a:pt x="3539246" y="1024471"/>
                  </a:cubicBezTo>
                  <a:lnTo>
                    <a:pt x="3539246" y="1024471"/>
                  </a:lnTo>
                  <a:lnTo>
                    <a:pt x="3461494" y="913981"/>
                  </a:lnTo>
                  <a:cubicBezTo>
                    <a:pt x="3432394" y="932169"/>
                    <a:pt x="3407159" y="945355"/>
                    <a:pt x="3385788" y="953540"/>
                  </a:cubicBezTo>
                  <a:cubicBezTo>
                    <a:pt x="3364417" y="961724"/>
                    <a:pt x="3341001" y="965816"/>
                    <a:pt x="3315538" y="965816"/>
                  </a:cubicBezTo>
                  <a:cubicBezTo>
                    <a:pt x="3263703" y="965816"/>
                    <a:pt x="3223690" y="947401"/>
                    <a:pt x="3195500" y="910571"/>
                  </a:cubicBezTo>
                  <a:cubicBezTo>
                    <a:pt x="3167309" y="873741"/>
                    <a:pt x="3153213" y="813495"/>
                    <a:pt x="3153213" y="729831"/>
                  </a:cubicBezTo>
                  <a:cubicBezTo>
                    <a:pt x="3153213" y="565233"/>
                    <a:pt x="3207321" y="482934"/>
                    <a:pt x="3315538" y="482934"/>
                  </a:cubicBezTo>
                  <a:cubicBezTo>
                    <a:pt x="3342819" y="482934"/>
                    <a:pt x="3367827" y="487026"/>
                    <a:pt x="3390562" y="495211"/>
                  </a:cubicBezTo>
                  <a:cubicBezTo>
                    <a:pt x="3413297" y="503395"/>
                    <a:pt x="3436941" y="516581"/>
                    <a:pt x="3461494" y="534769"/>
                  </a:cubicBezTo>
                  <a:lnTo>
                    <a:pt x="3461494" y="534769"/>
                  </a:lnTo>
                  <a:lnTo>
                    <a:pt x="3539246" y="429735"/>
                  </a:lnTo>
                  <a:cubicBezTo>
                    <a:pt x="3505599" y="400635"/>
                    <a:pt x="3469906" y="379264"/>
                    <a:pt x="3432167" y="365624"/>
                  </a:cubicBezTo>
                  <a:cubicBezTo>
                    <a:pt x="3394427" y="351983"/>
                    <a:pt x="3351914" y="345162"/>
                    <a:pt x="3304625" y="345162"/>
                  </a:cubicBezTo>
                  <a:cubicBezTo>
                    <a:pt x="3236422" y="345162"/>
                    <a:pt x="3176857" y="361304"/>
                    <a:pt x="3125932" y="393587"/>
                  </a:cubicBezTo>
                  <a:cubicBezTo>
                    <a:pt x="3075006" y="425870"/>
                    <a:pt x="3035903" y="471339"/>
                    <a:pt x="3008621" y="529994"/>
                  </a:cubicBezTo>
                  <a:cubicBezTo>
                    <a:pt x="2981340" y="588650"/>
                    <a:pt x="2967699" y="656171"/>
                    <a:pt x="2967699" y="732559"/>
                  </a:cubicBezTo>
                  <a:cubicBezTo>
                    <a:pt x="2967699" y="808948"/>
                    <a:pt x="2981340" y="875333"/>
                    <a:pt x="3008621" y="931714"/>
                  </a:cubicBezTo>
                  <a:cubicBezTo>
                    <a:pt x="3035903" y="988096"/>
                    <a:pt x="3075006" y="1031519"/>
                    <a:pt x="3125932" y="1061983"/>
                  </a:cubicBezTo>
                  <a:cubicBezTo>
                    <a:pt x="3176857" y="1092448"/>
                    <a:pt x="3236876" y="1107680"/>
                    <a:pt x="3305990" y="1107680"/>
                  </a:cubicBezTo>
                  <a:close/>
                  <a:moveTo>
                    <a:pt x="3861871" y="1107680"/>
                  </a:moveTo>
                  <a:cubicBezTo>
                    <a:pt x="3910977" y="1107680"/>
                    <a:pt x="3953491" y="1097677"/>
                    <a:pt x="3989412" y="1077670"/>
                  </a:cubicBezTo>
                  <a:cubicBezTo>
                    <a:pt x="4025332" y="1057664"/>
                    <a:pt x="4056478" y="1027200"/>
                    <a:pt x="4082851" y="986277"/>
                  </a:cubicBezTo>
                  <a:lnTo>
                    <a:pt x="4082851" y="986277"/>
                  </a:lnTo>
                  <a:lnTo>
                    <a:pt x="4092399" y="1087219"/>
                  </a:lnTo>
                  <a:lnTo>
                    <a:pt x="4243812" y="1087219"/>
                  </a:lnTo>
                  <a:lnTo>
                    <a:pt x="4243812" y="365624"/>
                  </a:lnTo>
                  <a:lnTo>
                    <a:pt x="4069210" y="365624"/>
                  </a:lnTo>
                  <a:lnTo>
                    <a:pt x="4069210" y="873059"/>
                  </a:lnTo>
                  <a:cubicBezTo>
                    <a:pt x="4027378" y="941263"/>
                    <a:pt x="3978726" y="975365"/>
                    <a:pt x="3923254" y="975365"/>
                  </a:cubicBezTo>
                  <a:cubicBezTo>
                    <a:pt x="3892335" y="975365"/>
                    <a:pt x="3869827" y="966726"/>
                    <a:pt x="3855732" y="949447"/>
                  </a:cubicBezTo>
                  <a:cubicBezTo>
                    <a:pt x="3841637" y="932169"/>
                    <a:pt x="3834589" y="903069"/>
                    <a:pt x="3834589" y="862147"/>
                  </a:cubicBezTo>
                  <a:lnTo>
                    <a:pt x="3834589" y="862147"/>
                  </a:lnTo>
                  <a:lnTo>
                    <a:pt x="3834589" y="365624"/>
                  </a:lnTo>
                  <a:lnTo>
                    <a:pt x="3659987" y="365624"/>
                  </a:lnTo>
                  <a:lnTo>
                    <a:pt x="3659987" y="883972"/>
                  </a:lnTo>
                  <a:cubicBezTo>
                    <a:pt x="3659987" y="953994"/>
                    <a:pt x="3677493" y="1008785"/>
                    <a:pt x="3712504" y="1048343"/>
                  </a:cubicBezTo>
                  <a:cubicBezTo>
                    <a:pt x="3747516" y="1087901"/>
                    <a:pt x="3797304" y="1107680"/>
                    <a:pt x="3861871" y="1107680"/>
                  </a:cubicBezTo>
                  <a:close/>
                  <a:moveTo>
                    <a:pt x="4644188" y="1107680"/>
                  </a:moveTo>
                  <a:cubicBezTo>
                    <a:pt x="4730580" y="1107680"/>
                    <a:pt x="4802875" y="1087446"/>
                    <a:pt x="4861076" y="1046979"/>
                  </a:cubicBezTo>
                  <a:cubicBezTo>
                    <a:pt x="4919276" y="1006511"/>
                    <a:pt x="4948377" y="950357"/>
                    <a:pt x="4948377" y="878515"/>
                  </a:cubicBezTo>
                  <a:cubicBezTo>
                    <a:pt x="4948377" y="816677"/>
                    <a:pt x="4929507" y="768480"/>
                    <a:pt x="4891768" y="733924"/>
                  </a:cubicBezTo>
                  <a:cubicBezTo>
                    <a:pt x="4854028" y="699367"/>
                    <a:pt x="4796055" y="671631"/>
                    <a:pt x="4717848" y="650715"/>
                  </a:cubicBezTo>
                  <a:cubicBezTo>
                    <a:pt x="4676016" y="638893"/>
                    <a:pt x="4644415" y="628208"/>
                    <a:pt x="4623045" y="618659"/>
                  </a:cubicBezTo>
                  <a:cubicBezTo>
                    <a:pt x="4601674" y="609111"/>
                    <a:pt x="4586897" y="598880"/>
                    <a:pt x="4578712" y="587968"/>
                  </a:cubicBezTo>
                  <a:cubicBezTo>
                    <a:pt x="4570528" y="577055"/>
                    <a:pt x="4566436" y="563414"/>
                    <a:pt x="4566436" y="547045"/>
                  </a:cubicBezTo>
                  <a:cubicBezTo>
                    <a:pt x="4566436" y="525220"/>
                    <a:pt x="4575984" y="507715"/>
                    <a:pt x="4595081" y="494529"/>
                  </a:cubicBezTo>
                  <a:cubicBezTo>
                    <a:pt x="4614179" y="481342"/>
                    <a:pt x="4641005" y="474749"/>
                    <a:pt x="4675562" y="474749"/>
                  </a:cubicBezTo>
                  <a:cubicBezTo>
                    <a:pt x="4734672" y="474749"/>
                    <a:pt x="4795145" y="494301"/>
                    <a:pt x="4856984" y="533405"/>
                  </a:cubicBezTo>
                  <a:lnTo>
                    <a:pt x="4856984" y="533405"/>
                  </a:lnTo>
                  <a:lnTo>
                    <a:pt x="4925188" y="431099"/>
                  </a:lnTo>
                  <a:cubicBezTo>
                    <a:pt x="4851527" y="373808"/>
                    <a:pt x="4766045" y="345162"/>
                    <a:pt x="4668742" y="345162"/>
                  </a:cubicBezTo>
                  <a:cubicBezTo>
                    <a:pt x="4614179" y="345162"/>
                    <a:pt x="4565754" y="354256"/>
                    <a:pt x="4523467" y="372444"/>
                  </a:cubicBezTo>
                  <a:cubicBezTo>
                    <a:pt x="4481181" y="390632"/>
                    <a:pt x="4448444" y="415640"/>
                    <a:pt x="4425254" y="447468"/>
                  </a:cubicBezTo>
                  <a:cubicBezTo>
                    <a:pt x="4402065" y="479296"/>
                    <a:pt x="4390470" y="515217"/>
                    <a:pt x="4390470" y="555230"/>
                  </a:cubicBezTo>
                  <a:cubicBezTo>
                    <a:pt x="4390470" y="608883"/>
                    <a:pt x="4407748" y="653671"/>
                    <a:pt x="4442305" y="689591"/>
                  </a:cubicBezTo>
                  <a:cubicBezTo>
                    <a:pt x="4476862" y="725512"/>
                    <a:pt x="4530970" y="753475"/>
                    <a:pt x="4604630" y="773482"/>
                  </a:cubicBezTo>
                  <a:cubicBezTo>
                    <a:pt x="4651918" y="787122"/>
                    <a:pt x="4686702" y="798717"/>
                    <a:pt x="4708982" y="808266"/>
                  </a:cubicBezTo>
                  <a:cubicBezTo>
                    <a:pt x="4731261" y="817814"/>
                    <a:pt x="4746721" y="828727"/>
                    <a:pt x="4755360" y="841003"/>
                  </a:cubicBezTo>
                  <a:cubicBezTo>
                    <a:pt x="4763999" y="853280"/>
                    <a:pt x="4768319" y="869876"/>
                    <a:pt x="4768319" y="890792"/>
                  </a:cubicBezTo>
                  <a:cubicBezTo>
                    <a:pt x="4768319" y="918074"/>
                    <a:pt x="4756724" y="939444"/>
                    <a:pt x="4733535" y="954904"/>
                  </a:cubicBezTo>
                  <a:cubicBezTo>
                    <a:pt x="4710345" y="970363"/>
                    <a:pt x="4679199" y="978093"/>
                    <a:pt x="4640096" y="978093"/>
                  </a:cubicBezTo>
                  <a:cubicBezTo>
                    <a:pt x="4571892" y="978093"/>
                    <a:pt x="4506417" y="954449"/>
                    <a:pt x="4443669" y="907161"/>
                  </a:cubicBezTo>
                  <a:lnTo>
                    <a:pt x="4443669" y="907161"/>
                  </a:lnTo>
                  <a:lnTo>
                    <a:pt x="4356368" y="1005374"/>
                  </a:lnTo>
                  <a:cubicBezTo>
                    <a:pt x="4391834" y="1037203"/>
                    <a:pt x="4433894" y="1062211"/>
                    <a:pt x="4482545" y="1080398"/>
                  </a:cubicBezTo>
                  <a:cubicBezTo>
                    <a:pt x="4531197" y="1098586"/>
                    <a:pt x="4585078" y="1107680"/>
                    <a:pt x="4644188" y="110768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185" name="Google Shape;185;p42"/>
            <p:cNvGrpSpPr/>
            <p:nvPr/>
          </p:nvGrpSpPr>
          <p:grpSpPr>
            <a:xfrm>
              <a:off x="1735540" y="2135206"/>
              <a:ext cx="1582252" cy="1971487"/>
              <a:chOff x="1735540" y="2135206"/>
              <a:chExt cx="1582252" cy="1971487"/>
            </a:xfrm>
          </p:grpSpPr>
          <p:sp>
            <p:nvSpPr>
              <p:cNvPr id="186" name="Google Shape;186;p42"/>
              <p:cNvSpPr/>
              <p:nvPr/>
            </p:nvSpPr>
            <p:spPr>
              <a:xfrm>
                <a:off x="1853912" y="2135206"/>
                <a:ext cx="1104494" cy="1971487"/>
              </a:xfrm>
              <a:custGeom>
                <a:avLst/>
                <a:gdLst/>
                <a:ahLst/>
                <a:cxnLst/>
                <a:rect l="l" t="t" r="r" b="b"/>
                <a:pathLst>
                  <a:path w="1104494" h="1971487" extrusionOk="0">
                    <a:moveTo>
                      <a:pt x="694655" y="1971539"/>
                    </a:moveTo>
                    <a:cubicBezTo>
                      <a:pt x="794649" y="1971539"/>
                      <a:pt x="878980" y="1897050"/>
                      <a:pt x="891327" y="1797821"/>
                    </a:cubicBezTo>
                    <a:lnTo>
                      <a:pt x="1103931" y="89115"/>
                    </a:lnTo>
                    <a:cubicBezTo>
                      <a:pt x="1109337" y="45668"/>
                      <a:pt x="1078498" y="6064"/>
                      <a:pt x="1035051" y="658"/>
                    </a:cubicBezTo>
                    <a:cubicBezTo>
                      <a:pt x="1019515" y="-1275"/>
                      <a:pt x="1003755" y="1435"/>
                      <a:pt x="989758" y="8447"/>
                    </a:cubicBezTo>
                    <a:lnTo>
                      <a:pt x="65720" y="471308"/>
                    </a:lnTo>
                    <a:cubicBezTo>
                      <a:pt x="15876" y="496275"/>
                      <a:pt x="-9932" y="552519"/>
                      <a:pt x="3645" y="606588"/>
                    </a:cubicBezTo>
                    <a:lnTo>
                      <a:pt x="308747" y="1821619"/>
                    </a:lnTo>
                    <a:cubicBezTo>
                      <a:pt x="330876" y="1909748"/>
                      <a:pt x="410102" y="1971539"/>
                      <a:pt x="500967" y="1971539"/>
                    </a:cubicBezTo>
                    <a:lnTo>
                      <a:pt x="694655" y="1971539"/>
                    </a:lnTo>
                    <a:close/>
                  </a:path>
                </a:pathLst>
              </a:custGeom>
              <a:gradFill>
                <a:gsLst>
                  <a:gs pos="0">
                    <a:srgbClr val="CF1138"/>
                  </a:gs>
                  <a:gs pos="50000">
                    <a:srgbClr val="B80C29"/>
                  </a:gs>
                  <a:gs pos="100000">
                    <a:srgbClr val="A2071A"/>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87" name="Google Shape;187;p42"/>
              <p:cNvGrpSpPr/>
              <p:nvPr/>
            </p:nvGrpSpPr>
            <p:grpSpPr>
              <a:xfrm>
                <a:off x="1735540" y="2214445"/>
                <a:ext cx="1582252" cy="1647501"/>
                <a:chOff x="1735540" y="2214445"/>
                <a:chExt cx="1582252" cy="1647501"/>
              </a:xfrm>
            </p:grpSpPr>
            <p:sp>
              <p:nvSpPr>
                <p:cNvPr id="188" name="Google Shape;188;p42"/>
                <p:cNvSpPr/>
                <p:nvPr/>
              </p:nvSpPr>
              <p:spPr>
                <a:xfrm>
                  <a:off x="1735540" y="2340620"/>
                  <a:ext cx="1545950" cy="1521326"/>
                </a:xfrm>
                <a:custGeom>
                  <a:avLst/>
                  <a:gdLst/>
                  <a:ahLst/>
                  <a:cxnLst/>
                  <a:rect l="l" t="t" r="r" b="b"/>
                  <a:pathLst>
                    <a:path w="1545950" h="1521326" extrusionOk="0">
                      <a:moveTo>
                        <a:pt x="378556" y="668454"/>
                      </a:moveTo>
                      <a:lnTo>
                        <a:pt x="52" y="900739"/>
                      </a:lnTo>
                      <a:lnTo>
                        <a:pt x="608664" y="1521389"/>
                      </a:lnTo>
                      <a:cubicBezTo>
                        <a:pt x="608664" y="1521389"/>
                        <a:pt x="1125234" y="968680"/>
                        <a:pt x="1546003" y="577560"/>
                      </a:cubicBezTo>
                      <a:cubicBezTo>
                        <a:pt x="1546003" y="577560"/>
                        <a:pt x="1447385" y="229592"/>
                        <a:pt x="1478379" y="62"/>
                      </a:cubicBezTo>
                      <a:cubicBezTo>
                        <a:pt x="1478379" y="62"/>
                        <a:pt x="962749" y="304878"/>
                        <a:pt x="627449" y="1069673"/>
                      </a:cubicBezTo>
                      <a:lnTo>
                        <a:pt x="378556" y="668454"/>
                      </a:lnTo>
                      <a:close/>
                    </a:path>
                  </a:pathLst>
                </a:custGeom>
                <a:solidFill>
                  <a:srgbClr val="C5D0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89" name="Google Shape;189;p42"/>
                <p:cNvGrpSpPr/>
                <p:nvPr/>
              </p:nvGrpSpPr>
              <p:grpSpPr>
                <a:xfrm>
                  <a:off x="1771842" y="2214445"/>
                  <a:ext cx="1545950" cy="1521326"/>
                  <a:chOff x="1771842" y="2214445"/>
                  <a:chExt cx="1545950" cy="1521326"/>
                </a:xfrm>
              </p:grpSpPr>
              <p:sp>
                <p:nvSpPr>
                  <p:cNvPr id="190" name="Google Shape;190;p42"/>
                  <p:cNvSpPr/>
                  <p:nvPr/>
                </p:nvSpPr>
                <p:spPr>
                  <a:xfrm>
                    <a:off x="1771842" y="2214445"/>
                    <a:ext cx="1545950" cy="1521326"/>
                  </a:xfrm>
                  <a:custGeom>
                    <a:avLst/>
                    <a:gdLst/>
                    <a:ahLst/>
                    <a:cxnLst/>
                    <a:rect l="l" t="t" r="r" b="b"/>
                    <a:pathLst>
                      <a:path w="1545950" h="1521326" extrusionOk="0">
                        <a:moveTo>
                          <a:pt x="378556" y="668454"/>
                        </a:moveTo>
                        <a:lnTo>
                          <a:pt x="52" y="900739"/>
                        </a:lnTo>
                        <a:lnTo>
                          <a:pt x="608664" y="1521389"/>
                        </a:lnTo>
                        <a:cubicBezTo>
                          <a:pt x="608664" y="1521389"/>
                          <a:pt x="1125234" y="968680"/>
                          <a:pt x="1546003" y="577560"/>
                        </a:cubicBezTo>
                        <a:cubicBezTo>
                          <a:pt x="1546003" y="577560"/>
                          <a:pt x="1447385" y="229592"/>
                          <a:pt x="1478379" y="62"/>
                        </a:cubicBezTo>
                        <a:cubicBezTo>
                          <a:pt x="1478379" y="62"/>
                          <a:pt x="962749" y="304878"/>
                          <a:pt x="627449" y="1069673"/>
                        </a:cubicBezTo>
                        <a:lnTo>
                          <a:pt x="378556" y="66845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1" name="Google Shape;191;p42"/>
                  <p:cNvSpPr/>
                  <p:nvPr/>
                </p:nvSpPr>
                <p:spPr>
                  <a:xfrm>
                    <a:off x="1771842" y="2214445"/>
                    <a:ext cx="1545950" cy="1521326"/>
                  </a:xfrm>
                  <a:custGeom>
                    <a:avLst/>
                    <a:gdLst/>
                    <a:ahLst/>
                    <a:cxnLst/>
                    <a:rect l="l" t="t" r="r" b="b"/>
                    <a:pathLst>
                      <a:path w="1545950" h="1521326" extrusionOk="0">
                        <a:moveTo>
                          <a:pt x="378556" y="668454"/>
                        </a:moveTo>
                        <a:lnTo>
                          <a:pt x="52" y="900739"/>
                        </a:lnTo>
                        <a:lnTo>
                          <a:pt x="608664" y="1521389"/>
                        </a:lnTo>
                        <a:cubicBezTo>
                          <a:pt x="608664" y="1521389"/>
                          <a:pt x="1125234" y="968680"/>
                          <a:pt x="1546003" y="577560"/>
                        </a:cubicBezTo>
                        <a:cubicBezTo>
                          <a:pt x="1546003" y="577560"/>
                          <a:pt x="1447385" y="229592"/>
                          <a:pt x="1478379" y="62"/>
                        </a:cubicBezTo>
                        <a:cubicBezTo>
                          <a:pt x="1478379" y="62"/>
                          <a:pt x="962749" y="304878"/>
                          <a:pt x="627449" y="1069673"/>
                        </a:cubicBezTo>
                        <a:lnTo>
                          <a:pt x="378556" y="66845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838200" y="914400"/>
            <a:ext cx="10515600" cy="118872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3200"/>
              <a:buFont typeface="Kadwa"/>
              <a:buNone/>
              <a:defRPr sz="3200" b="1" i="0" u="none" strike="noStrike" cap="none">
                <a:solidFill>
                  <a:schemeClr val="lt1"/>
                </a:solidFill>
                <a:latin typeface="Kadwa"/>
                <a:ea typeface="Kadwa"/>
                <a:cs typeface="Kadwa"/>
                <a:sym typeface="Kadw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6"/>
          <p:cNvSpPr txBox="1">
            <a:spLocks noGrp="1"/>
          </p:cNvSpPr>
          <p:nvPr>
            <p:ph type="body" idx="1"/>
          </p:nvPr>
        </p:nvSpPr>
        <p:spPr>
          <a:xfrm>
            <a:off x="838200" y="2103120"/>
            <a:ext cx="10515600" cy="384048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1000"/>
              </a:spcBef>
              <a:spcAft>
                <a:spcPts val="0"/>
              </a:spcAft>
              <a:buClr>
                <a:schemeClr val="lt1"/>
              </a:buClr>
              <a:buSzPts val="1800"/>
              <a:buFont typeface="Merriweather Sans"/>
              <a:buChar char="⇢"/>
              <a:defRPr sz="1800" b="0" i="0" u="none" strike="noStrike" cap="none">
                <a:solidFill>
                  <a:schemeClr val="lt1"/>
                </a:solidFill>
                <a:latin typeface="Lato"/>
                <a:ea typeface="Lato"/>
                <a:cs typeface="Lato"/>
                <a:sym typeface="Lato"/>
              </a:defRPr>
            </a:lvl1pPr>
            <a:lvl2pPr marL="914400" marR="0" lvl="1" indent="-330200" algn="l" rtl="0">
              <a:lnSpc>
                <a:spcPct val="100000"/>
              </a:lnSpc>
              <a:spcBef>
                <a:spcPts val="500"/>
              </a:spcBef>
              <a:spcAft>
                <a:spcPts val="0"/>
              </a:spcAft>
              <a:buClr>
                <a:schemeClr val="lt1"/>
              </a:buClr>
              <a:buSzPts val="1600"/>
              <a:buFont typeface="Merriweather Sans"/>
              <a:buChar char="⇢"/>
              <a:defRPr sz="1600" b="0" i="0" u="none" strike="noStrike" cap="none">
                <a:solidFill>
                  <a:schemeClr val="lt1"/>
                </a:solidFill>
                <a:latin typeface="Lato"/>
                <a:ea typeface="Lato"/>
                <a:cs typeface="Lato"/>
                <a:sym typeface="Lato"/>
              </a:defRPr>
            </a:lvl2pPr>
            <a:lvl3pPr marL="1371600" marR="0" lvl="2" indent="-317500" algn="l" rtl="0">
              <a:lnSpc>
                <a:spcPct val="100000"/>
              </a:lnSpc>
              <a:spcBef>
                <a:spcPts val="500"/>
              </a:spcBef>
              <a:spcAft>
                <a:spcPts val="0"/>
              </a:spcAft>
              <a:buClr>
                <a:schemeClr val="lt1"/>
              </a:buClr>
              <a:buSzPts val="1400"/>
              <a:buFont typeface="Merriweather Sans"/>
              <a:buChar char="⇢"/>
              <a:defRPr sz="1400" b="0" i="0" u="none" strike="noStrike" cap="none">
                <a:solidFill>
                  <a:schemeClr val="lt1"/>
                </a:solidFill>
                <a:latin typeface="Lato"/>
                <a:ea typeface="Lato"/>
                <a:cs typeface="Lato"/>
                <a:sym typeface="Lato"/>
              </a:defRPr>
            </a:lvl3pPr>
            <a:lvl4pPr marL="1828800" marR="0" lvl="3" indent="-304800" algn="l" rtl="0">
              <a:lnSpc>
                <a:spcPct val="100000"/>
              </a:lnSpc>
              <a:spcBef>
                <a:spcPts val="500"/>
              </a:spcBef>
              <a:spcAft>
                <a:spcPts val="0"/>
              </a:spcAft>
              <a:buClr>
                <a:schemeClr val="lt1"/>
              </a:buClr>
              <a:buSzPts val="1200"/>
              <a:buFont typeface="Merriweather Sans"/>
              <a:buChar char="⇢"/>
              <a:defRPr sz="1200" b="0" i="0" u="none" strike="noStrike" cap="none">
                <a:solidFill>
                  <a:schemeClr val="lt1"/>
                </a:solidFill>
                <a:latin typeface="Lato"/>
                <a:ea typeface="Lato"/>
                <a:cs typeface="Lato"/>
                <a:sym typeface="Lato"/>
              </a:defRPr>
            </a:lvl4pPr>
            <a:lvl5pPr marL="2286000" marR="0" lvl="4" indent="-304800" algn="l" rtl="0">
              <a:lnSpc>
                <a:spcPct val="100000"/>
              </a:lnSpc>
              <a:spcBef>
                <a:spcPts val="500"/>
              </a:spcBef>
              <a:spcAft>
                <a:spcPts val="0"/>
              </a:spcAft>
              <a:buClr>
                <a:schemeClr val="lt1"/>
              </a:buClr>
              <a:buSzPts val="1200"/>
              <a:buFont typeface="Merriweather Sans"/>
              <a:buChar char="⇢"/>
              <a:defRPr sz="1200" b="0" i="0" u="none" strike="noStrike" cap="none">
                <a:solidFill>
                  <a:schemeClr val="lt1"/>
                </a:solidFill>
                <a:latin typeface="Lato"/>
                <a:ea typeface="Lato"/>
                <a:cs typeface="Lato"/>
                <a:sym typeface="La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6"/>
          <p:cNvSpPr txBox="1">
            <a:spLocks noGrp="1"/>
          </p:cNvSpPr>
          <p:nvPr>
            <p:ph type="dt" idx="10"/>
          </p:nvPr>
        </p:nvSpPr>
        <p:spPr>
          <a:xfrm>
            <a:off x="2391480" y="6356350"/>
            <a:ext cx="118992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chemeClr val="accent3"/>
                </a:solidFill>
                <a:latin typeface="Lato"/>
                <a:ea typeface="Lato"/>
                <a:cs typeface="Lato"/>
                <a:sym typeface="Lato"/>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chemeClr val="accent3"/>
                </a:solidFill>
                <a:latin typeface="Lato"/>
                <a:ea typeface="Lato"/>
                <a:cs typeface="Lato"/>
                <a:sym typeface="Lato"/>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chemeClr val="accent3"/>
                </a:solidFill>
                <a:latin typeface="Lato"/>
                <a:ea typeface="Lato"/>
                <a:cs typeface="Lato"/>
                <a:sym typeface="Lato"/>
              </a:defRPr>
            </a:lvl1pPr>
            <a:lvl2pPr marL="0" marR="0" lvl="1" indent="0" algn="r" rtl="0">
              <a:spcBef>
                <a:spcPts val="0"/>
              </a:spcBef>
              <a:buNone/>
              <a:defRPr sz="900" b="0" i="0" u="none" strike="noStrike" cap="none">
                <a:solidFill>
                  <a:schemeClr val="accent3"/>
                </a:solidFill>
                <a:latin typeface="Lato"/>
                <a:ea typeface="Lato"/>
                <a:cs typeface="Lato"/>
                <a:sym typeface="Lato"/>
              </a:defRPr>
            </a:lvl2pPr>
            <a:lvl3pPr marL="0" marR="0" lvl="2" indent="0" algn="r" rtl="0">
              <a:spcBef>
                <a:spcPts val="0"/>
              </a:spcBef>
              <a:buNone/>
              <a:defRPr sz="900" b="0" i="0" u="none" strike="noStrike" cap="none">
                <a:solidFill>
                  <a:schemeClr val="accent3"/>
                </a:solidFill>
                <a:latin typeface="Lato"/>
                <a:ea typeface="Lato"/>
                <a:cs typeface="Lato"/>
                <a:sym typeface="Lato"/>
              </a:defRPr>
            </a:lvl3pPr>
            <a:lvl4pPr marL="0" marR="0" lvl="3" indent="0" algn="r" rtl="0">
              <a:spcBef>
                <a:spcPts val="0"/>
              </a:spcBef>
              <a:buNone/>
              <a:defRPr sz="900" b="0" i="0" u="none" strike="noStrike" cap="none">
                <a:solidFill>
                  <a:schemeClr val="accent3"/>
                </a:solidFill>
                <a:latin typeface="Lato"/>
                <a:ea typeface="Lato"/>
                <a:cs typeface="Lato"/>
                <a:sym typeface="Lato"/>
              </a:defRPr>
            </a:lvl4pPr>
            <a:lvl5pPr marL="0" marR="0" lvl="4" indent="0" algn="r" rtl="0">
              <a:spcBef>
                <a:spcPts val="0"/>
              </a:spcBef>
              <a:buNone/>
              <a:defRPr sz="900" b="0" i="0" u="none" strike="noStrike" cap="none">
                <a:solidFill>
                  <a:schemeClr val="accent3"/>
                </a:solidFill>
                <a:latin typeface="Lato"/>
                <a:ea typeface="Lato"/>
                <a:cs typeface="Lato"/>
                <a:sym typeface="Lato"/>
              </a:defRPr>
            </a:lvl5pPr>
            <a:lvl6pPr marL="0" marR="0" lvl="5" indent="0" algn="r" rtl="0">
              <a:spcBef>
                <a:spcPts val="0"/>
              </a:spcBef>
              <a:buNone/>
              <a:defRPr sz="900" b="0" i="0" u="none" strike="noStrike" cap="none">
                <a:solidFill>
                  <a:schemeClr val="accent3"/>
                </a:solidFill>
                <a:latin typeface="Lato"/>
                <a:ea typeface="Lato"/>
                <a:cs typeface="Lato"/>
                <a:sym typeface="Lato"/>
              </a:defRPr>
            </a:lvl6pPr>
            <a:lvl7pPr marL="0" marR="0" lvl="6" indent="0" algn="r" rtl="0">
              <a:spcBef>
                <a:spcPts val="0"/>
              </a:spcBef>
              <a:buNone/>
              <a:defRPr sz="900" b="0" i="0" u="none" strike="noStrike" cap="none">
                <a:solidFill>
                  <a:schemeClr val="accent3"/>
                </a:solidFill>
                <a:latin typeface="Lato"/>
                <a:ea typeface="Lato"/>
                <a:cs typeface="Lato"/>
                <a:sym typeface="Lato"/>
              </a:defRPr>
            </a:lvl7pPr>
            <a:lvl8pPr marL="0" marR="0" lvl="7" indent="0" algn="r" rtl="0">
              <a:spcBef>
                <a:spcPts val="0"/>
              </a:spcBef>
              <a:buNone/>
              <a:defRPr sz="900" b="0" i="0" u="none" strike="noStrike" cap="none">
                <a:solidFill>
                  <a:schemeClr val="accent3"/>
                </a:solidFill>
                <a:latin typeface="Lato"/>
                <a:ea typeface="Lato"/>
                <a:cs typeface="Lato"/>
                <a:sym typeface="Lato"/>
              </a:defRPr>
            </a:lvl8pPr>
            <a:lvl9pPr marL="0" marR="0" lvl="8" indent="0" algn="r" rtl="0">
              <a:spcBef>
                <a:spcPts val="0"/>
              </a:spcBef>
              <a:buNone/>
              <a:defRPr sz="900" b="0" i="0" u="none" strike="noStrike" cap="none">
                <a:solidFill>
                  <a:schemeClr val="accent3"/>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grpSp>
        <p:nvGrpSpPr>
          <p:cNvPr id="15" name="Google Shape;15;p26"/>
          <p:cNvGrpSpPr/>
          <p:nvPr/>
        </p:nvGrpSpPr>
        <p:grpSpPr>
          <a:xfrm>
            <a:off x="830291" y="6323290"/>
            <a:ext cx="1293679" cy="365760"/>
            <a:chOff x="1735540" y="2135206"/>
            <a:chExt cx="6973063" cy="1971487"/>
          </a:xfrm>
        </p:grpSpPr>
        <p:sp>
          <p:nvSpPr>
            <p:cNvPr id="16" name="Google Shape;16;p26"/>
            <p:cNvSpPr/>
            <p:nvPr/>
          </p:nvSpPr>
          <p:spPr>
            <a:xfrm>
              <a:off x="3760279" y="2535698"/>
              <a:ext cx="4948324" cy="1107628"/>
            </a:xfrm>
            <a:custGeom>
              <a:avLst/>
              <a:gdLst/>
              <a:ahLst/>
              <a:cxnLst/>
              <a:rect l="l" t="t" r="r" b="b"/>
              <a:pathLst>
                <a:path w="4948324" h="1107628" extrusionOk="0">
                  <a:moveTo>
                    <a:pt x="246949" y="144644"/>
                  </a:moveTo>
                  <a:lnTo>
                    <a:pt x="254713" y="144668"/>
                  </a:lnTo>
                  <a:cubicBezTo>
                    <a:pt x="509620" y="146252"/>
                    <a:pt x="637074" y="226270"/>
                    <a:pt x="637074" y="384721"/>
                  </a:cubicBezTo>
                  <a:cubicBezTo>
                    <a:pt x="637074" y="440193"/>
                    <a:pt x="620251" y="485435"/>
                    <a:pt x="586604" y="520446"/>
                  </a:cubicBezTo>
                  <a:cubicBezTo>
                    <a:pt x="552956" y="555457"/>
                    <a:pt x="511580" y="577964"/>
                    <a:pt x="462473" y="587968"/>
                  </a:cubicBezTo>
                  <a:cubicBezTo>
                    <a:pt x="527039" y="599790"/>
                    <a:pt x="579101" y="622979"/>
                    <a:pt x="618659" y="657535"/>
                  </a:cubicBezTo>
                  <a:cubicBezTo>
                    <a:pt x="658218" y="692092"/>
                    <a:pt x="677997" y="744836"/>
                    <a:pt x="677997" y="815768"/>
                  </a:cubicBezTo>
                  <a:cubicBezTo>
                    <a:pt x="677997" y="913981"/>
                    <a:pt x="643440" y="983777"/>
                    <a:pt x="574327" y="1025153"/>
                  </a:cubicBezTo>
                  <a:cubicBezTo>
                    <a:pt x="505214" y="1066530"/>
                    <a:pt x="408365" y="1087219"/>
                    <a:pt x="283779" y="1087219"/>
                  </a:cubicBezTo>
                  <a:lnTo>
                    <a:pt x="283779" y="1087219"/>
                  </a:lnTo>
                  <a:lnTo>
                    <a:pt x="52" y="1087219"/>
                  </a:lnTo>
                  <a:lnTo>
                    <a:pt x="52" y="144644"/>
                  </a:lnTo>
                  <a:lnTo>
                    <a:pt x="246949" y="144644"/>
                  </a:lnTo>
                  <a:close/>
                  <a:moveTo>
                    <a:pt x="304240" y="657535"/>
                  </a:moveTo>
                  <a:lnTo>
                    <a:pt x="180110" y="657535"/>
                  </a:lnTo>
                  <a:lnTo>
                    <a:pt x="180110" y="952175"/>
                  </a:lnTo>
                  <a:lnTo>
                    <a:pt x="285143" y="952175"/>
                  </a:lnTo>
                  <a:cubicBezTo>
                    <a:pt x="351528" y="952175"/>
                    <a:pt x="402226" y="942172"/>
                    <a:pt x="437238" y="922166"/>
                  </a:cubicBezTo>
                  <a:cubicBezTo>
                    <a:pt x="472249" y="902159"/>
                    <a:pt x="489754" y="864420"/>
                    <a:pt x="489754" y="808948"/>
                  </a:cubicBezTo>
                  <a:cubicBezTo>
                    <a:pt x="489754" y="755294"/>
                    <a:pt x="473158" y="716645"/>
                    <a:pt x="439966" y="693001"/>
                  </a:cubicBezTo>
                  <a:cubicBezTo>
                    <a:pt x="406773" y="669357"/>
                    <a:pt x="361531" y="657535"/>
                    <a:pt x="304240" y="657535"/>
                  </a:cubicBezTo>
                  <a:lnTo>
                    <a:pt x="304240" y="657535"/>
                  </a:lnTo>
                  <a:close/>
                  <a:moveTo>
                    <a:pt x="264682" y="276959"/>
                  </a:moveTo>
                  <a:lnTo>
                    <a:pt x="180110" y="276959"/>
                  </a:lnTo>
                  <a:lnTo>
                    <a:pt x="180110" y="532041"/>
                  </a:lnTo>
                  <a:lnTo>
                    <a:pt x="290599" y="532041"/>
                  </a:lnTo>
                  <a:cubicBezTo>
                    <a:pt x="340616" y="532041"/>
                    <a:pt x="380174" y="520901"/>
                    <a:pt x="409274" y="498621"/>
                  </a:cubicBezTo>
                  <a:cubicBezTo>
                    <a:pt x="438374" y="476341"/>
                    <a:pt x="452924" y="443376"/>
                    <a:pt x="452924" y="399725"/>
                  </a:cubicBezTo>
                  <a:cubicBezTo>
                    <a:pt x="452924" y="354256"/>
                    <a:pt x="437692" y="322428"/>
                    <a:pt x="407228" y="304240"/>
                  </a:cubicBezTo>
                  <a:cubicBezTo>
                    <a:pt x="376764" y="286053"/>
                    <a:pt x="329248" y="276959"/>
                    <a:pt x="264682" y="276959"/>
                  </a:cubicBezTo>
                  <a:lnTo>
                    <a:pt x="264682" y="276959"/>
                  </a:lnTo>
                  <a:close/>
                  <a:moveTo>
                    <a:pt x="978796" y="365624"/>
                  </a:moveTo>
                  <a:lnTo>
                    <a:pt x="978796" y="1087219"/>
                  </a:lnTo>
                  <a:lnTo>
                    <a:pt x="804194" y="1087219"/>
                  </a:lnTo>
                  <a:lnTo>
                    <a:pt x="804194" y="365624"/>
                  </a:lnTo>
                  <a:lnTo>
                    <a:pt x="978796" y="365624"/>
                  </a:lnTo>
                  <a:close/>
                  <a:moveTo>
                    <a:pt x="890131" y="52"/>
                  </a:moveTo>
                  <a:cubicBezTo>
                    <a:pt x="922869" y="52"/>
                    <a:pt x="949468" y="10282"/>
                    <a:pt x="969929" y="30743"/>
                  </a:cubicBezTo>
                  <a:cubicBezTo>
                    <a:pt x="990390" y="51204"/>
                    <a:pt x="1000621" y="76440"/>
                    <a:pt x="1000621" y="106449"/>
                  </a:cubicBezTo>
                  <a:cubicBezTo>
                    <a:pt x="1000621" y="136459"/>
                    <a:pt x="990390" y="161467"/>
                    <a:pt x="969929" y="181474"/>
                  </a:cubicBezTo>
                  <a:cubicBezTo>
                    <a:pt x="949468" y="201480"/>
                    <a:pt x="922869" y="211483"/>
                    <a:pt x="890131" y="211483"/>
                  </a:cubicBezTo>
                  <a:cubicBezTo>
                    <a:pt x="858303" y="211483"/>
                    <a:pt x="832158" y="201480"/>
                    <a:pt x="811697" y="181474"/>
                  </a:cubicBezTo>
                  <a:cubicBezTo>
                    <a:pt x="791235" y="161467"/>
                    <a:pt x="781005" y="136459"/>
                    <a:pt x="781005" y="106449"/>
                  </a:cubicBezTo>
                  <a:cubicBezTo>
                    <a:pt x="781005" y="76440"/>
                    <a:pt x="791235" y="51204"/>
                    <a:pt x="811697" y="30743"/>
                  </a:cubicBezTo>
                  <a:cubicBezTo>
                    <a:pt x="832158" y="10282"/>
                    <a:pt x="858303" y="52"/>
                    <a:pt x="890131" y="52"/>
                  </a:cubicBezTo>
                  <a:close/>
                  <a:moveTo>
                    <a:pt x="1435099" y="1107680"/>
                  </a:moveTo>
                  <a:cubicBezTo>
                    <a:pt x="1467837" y="1107680"/>
                    <a:pt x="1499893" y="1103133"/>
                    <a:pt x="1531267" y="1094039"/>
                  </a:cubicBezTo>
                  <a:cubicBezTo>
                    <a:pt x="1562640" y="1084945"/>
                    <a:pt x="1591059" y="1071305"/>
                    <a:pt x="1616521" y="1053117"/>
                  </a:cubicBezTo>
                  <a:lnTo>
                    <a:pt x="1616521" y="1053117"/>
                  </a:lnTo>
                  <a:lnTo>
                    <a:pt x="1555138" y="941263"/>
                  </a:lnTo>
                  <a:cubicBezTo>
                    <a:pt x="1524219" y="958541"/>
                    <a:pt x="1495573" y="967180"/>
                    <a:pt x="1469201" y="967180"/>
                  </a:cubicBezTo>
                  <a:cubicBezTo>
                    <a:pt x="1442829" y="967180"/>
                    <a:pt x="1423505" y="959451"/>
                    <a:pt x="1411228" y="943991"/>
                  </a:cubicBezTo>
                  <a:cubicBezTo>
                    <a:pt x="1398951" y="928531"/>
                    <a:pt x="1392813" y="903069"/>
                    <a:pt x="1392813" y="867603"/>
                  </a:cubicBezTo>
                  <a:lnTo>
                    <a:pt x="1392813" y="867603"/>
                  </a:lnTo>
                  <a:lnTo>
                    <a:pt x="1392813" y="491118"/>
                  </a:lnTo>
                  <a:lnTo>
                    <a:pt x="1542861" y="491118"/>
                  </a:lnTo>
                  <a:lnTo>
                    <a:pt x="1560594" y="365624"/>
                  </a:lnTo>
                  <a:lnTo>
                    <a:pt x="1392813" y="365624"/>
                  </a:lnTo>
                  <a:lnTo>
                    <a:pt x="1392813" y="185566"/>
                  </a:lnTo>
                  <a:lnTo>
                    <a:pt x="1218212" y="206027"/>
                  </a:lnTo>
                  <a:lnTo>
                    <a:pt x="1218212" y="365624"/>
                  </a:lnTo>
                  <a:lnTo>
                    <a:pt x="1104993" y="365624"/>
                  </a:lnTo>
                  <a:lnTo>
                    <a:pt x="1104993" y="491118"/>
                  </a:lnTo>
                  <a:lnTo>
                    <a:pt x="1218212" y="491118"/>
                  </a:lnTo>
                  <a:lnTo>
                    <a:pt x="1218212" y="871695"/>
                  </a:lnTo>
                  <a:cubicBezTo>
                    <a:pt x="1218212" y="948993"/>
                    <a:pt x="1236627" y="1007420"/>
                    <a:pt x="1273457" y="1046979"/>
                  </a:cubicBezTo>
                  <a:cubicBezTo>
                    <a:pt x="1310287" y="1086537"/>
                    <a:pt x="1364167" y="1106771"/>
                    <a:pt x="1435099" y="1107680"/>
                  </a:cubicBezTo>
                  <a:close/>
                  <a:moveTo>
                    <a:pt x="1965063" y="1087219"/>
                  </a:moveTo>
                  <a:lnTo>
                    <a:pt x="1965063" y="491118"/>
                  </a:lnTo>
                  <a:lnTo>
                    <a:pt x="2119203" y="491118"/>
                  </a:lnTo>
                  <a:lnTo>
                    <a:pt x="2138301" y="365624"/>
                  </a:lnTo>
                  <a:lnTo>
                    <a:pt x="1965063" y="365624"/>
                  </a:lnTo>
                  <a:lnTo>
                    <a:pt x="1965063" y="289235"/>
                  </a:lnTo>
                  <a:cubicBezTo>
                    <a:pt x="1965063" y="254679"/>
                    <a:pt x="1972565" y="229443"/>
                    <a:pt x="1987570" y="213529"/>
                  </a:cubicBezTo>
                  <a:cubicBezTo>
                    <a:pt x="2002575" y="197615"/>
                    <a:pt x="2027356" y="189658"/>
                    <a:pt x="2061912" y="189658"/>
                  </a:cubicBezTo>
                  <a:cubicBezTo>
                    <a:pt x="2101925" y="189658"/>
                    <a:pt x="2141483" y="198752"/>
                    <a:pt x="2180587" y="216939"/>
                  </a:cubicBezTo>
                  <a:lnTo>
                    <a:pt x="2180587" y="216939"/>
                  </a:lnTo>
                  <a:lnTo>
                    <a:pt x="2231057" y="99629"/>
                  </a:lnTo>
                  <a:cubicBezTo>
                    <a:pt x="2170129" y="71438"/>
                    <a:pt x="2107836" y="57343"/>
                    <a:pt x="2044179" y="57343"/>
                  </a:cubicBezTo>
                  <a:cubicBezTo>
                    <a:pt x="1963244" y="57343"/>
                    <a:pt x="1900724" y="78486"/>
                    <a:pt x="1856619" y="120772"/>
                  </a:cubicBezTo>
                  <a:cubicBezTo>
                    <a:pt x="1812514" y="163059"/>
                    <a:pt x="1790461" y="218304"/>
                    <a:pt x="1790461" y="286507"/>
                  </a:cubicBezTo>
                  <a:lnTo>
                    <a:pt x="1790461" y="286507"/>
                  </a:lnTo>
                  <a:lnTo>
                    <a:pt x="1790461" y="365624"/>
                  </a:lnTo>
                  <a:lnTo>
                    <a:pt x="1673151" y="365624"/>
                  </a:lnTo>
                  <a:lnTo>
                    <a:pt x="1673151" y="491118"/>
                  </a:lnTo>
                  <a:lnTo>
                    <a:pt x="1790461" y="491118"/>
                  </a:lnTo>
                  <a:lnTo>
                    <a:pt x="1790461" y="1087219"/>
                  </a:lnTo>
                  <a:lnTo>
                    <a:pt x="1965063" y="1087219"/>
                  </a:lnTo>
                  <a:close/>
                  <a:moveTo>
                    <a:pt x="2525036" y="345162"/>
                  </a:moveTo>
                  <a:cubicBezTo>
                    <a:pt x="2631434" y="345162"/>
                    <a:pt x="2714415" y="379037"/>
                    <a:pt x="2773980" y="446786"/>
                  </a:cubicBezTo>
                  <a:cubicBezTo>
                    <a:pt x="2833545" y="514535"/>
                    <a:pt x="2863327" y="607519"/>
                    <a:pt x="2863327" y="725739"/>
                  </a:cubicBezTo>
                  <a:cubicBezTo>
                    <a:pt x="2863327" y="801218"/>
                    <a:pt x="2849686" y="867830"/>
                    <a:pt x="2822405" y="925576"/>
                  </a:cubicBezTo>
                  <a:cubicBezTo>
                    <a:pt x="2795123" y="983322"/>
                    <a:pt x="2756019" y="1028109"/>
                    <a:pt x="2705094" y="1059937"/>
                  </a:cubicBezTo>
                  <a:cubicBezTo>
                    <a:pt x="2654168" y="1091766"/>
                    <a:pt x="2593695" y="1107680"/>
                    <a:pt x="2523672" y="1107680"/>
                  </a:cubicBezTo>
                  <a:cubicBezTo>
                    <a:pt x="2417274" y="1107680"/>
                    <a:pt x="2334066" y="1073805"/>
                    <a:pt x="2274047" y="1006056"/>
                  </a:cubicBezTo>
                  <a:cubicBezTo>
                    <a:pt x="2214027" y="938307"/>
                    <a:pt x="2184018" y="844868"/>
                    <a:pt x="2184018" y="725739"/>
                  </a:cubicBezTo>
                  <a:cubicBezTo>
                    <a:pt x="2184018" y="650260"/>
                    <a:pt x="2197659" y="583875"/>
                    <a:pt x="2224940" y="526584"/>
                  </a:cubicBezTo>
                  <a:cubicBezTo>
                    <a:pt x="2252221" y="469293"/>
                    <a:pt x="2291552" y="424733"/>
                    <a:pt x="2342932" y="392905"/>
                  </a:cubicBezTo>
                  <a:cubicBezTo>
                    <a:pt x="2394312" y="361077"/>
                    <a:pt x="2455014" y="345162"/>
                    <a:pt x="2525036" y="345162"/>
                  </a:cubicBezTo>
                  <a:close/>
                  <a:moveTo>
                    <a:pt x="2525036" y="477478"/>
                  </a:moveTo>
                  <a:cubicBezTo>
                    <a:pt x="2420457" y="477478"/>
                    <a:pt x="2368168" y="560231"/>
                    <a:pt x="2368168" y="725739"/>
                  </a:cubicBezTo>
                  <a:cubicBezTo>
                    <a:pt x="2368168" y="811221"/>
                    <a:pt x="2381126" y="874196"/>
                    <a:pt x="2407044" y="914663"/>
                  </a:cubicBezTo>
                  <a:cubicBezTo>
                    <a:pt x="2432961" y="955131"/>
                    <a:pt x="2471837" y="975365"/>
                    <a:pt x="2523672" y="975365"/>
                  </a:cubicBezTo>
                  <a:cubicBezTo>
                    <a:pt x="2575507" y="975365"/>
                    <a:pt x="2614383" y="954904"/>
                    <a:pt x="2640301" y="913981"/>
                  </a:cubicBezTo>
                  <a:cubicBezTo>
                    <a:pt x="2666218" y="873059"/>
                    <a:pt x="2679177" y="810312"/>
                    <a:pt x="2679177" y="725739"/>
                  </a:cubicBezTo>
                  <a:cubicBezTo>
                    <a:pt x="2679177" y="641167"/>
                    <a:pt x="2666218" y="578646"/>
                    <a:pt x="2640301" y="538179"/>
                  </a:cubicBezTo>
                  <a:cubicBezTo>
                    <a:pt x="2614383" y="497711"/>
                    <a:pt x="2575962" y="477478"/>
                    <a:pt x="2525036" y="477478"/>
                  </a:cubicBezTo>
                  <a:close/>
                  <a:moveTo>
                    <a:pt x="3305990" y="1107680"/>
                  </a:moveTo>
                  <a:cubicBezTo>
                    <a:pt x="3393290" y="1107680"/>
                    <a:pt x="3471043" y="1079944"/>
                    <a:pt x="3539246" y="1024471"/>
                  </a:cubicBezTo>
                  <a:lnTo>
                    <a:pt x="3539246" y="1024471"/>
                  </a:lnTo>
                  <a:lnTo>
                    <a:pt x="3461494" y="913981"/>
                  </a:lnTo>
                  <a:cubicBezTo>
                    <a:pt x="3432394" y="932169"/>
                    <a:pt x="3407159" y="945355"/>
                    <a:pt x="3385788" y="953540"/>
                  </a:cubicBezTo>
                  <a:cubicBezTo>
                    <a:pt x="3364417" y="961724"/>
                    <a:pt x="3341001" y="965816"/>
                    <a:pt x="3315538" y="965816"/>
                  </a:cubicBezTo>
                  <a:cubicBezTo>
                    <a:pt x="3263703" y="965816"/>
                    <a:pt x="3223690" y="947401"/>
                    <a:pt x="3195500" y="910571"/>
                  </a:cubicBezTo>
                  <a:cubicBezTo>
                    <a:pt x="3167309" y="873741"/>
                    <a:pt x="3153213" y="813495"/>
                    <a:pt x="3153213" y="729831"/>
                  </a:cubicBezTo>
                  <a:cubicBezTo>
                    <a:pt x="3153213" y="565233"/>
                    <a:pt x="3207321" y="482934"/>
                    <a:pt x="3315538" y="482934"/>
                  </a:cubicBezTo>
                  <a:cubicBezTo>
                    <a:pt x="3342819" y="482934"/>
                    <a:pt x="3367827" y="487026"/>
                    <a:pt x="3390562" y="495211"/>
                  </a:cubicBezTo>
                  <a:cubicBezTo>
                    <a:pt x="3413297" y="503395"/>
                    <a:pt x="3436941" y="516581"/>
                    <a:pt x="3461494" y="534769"/>
                  </a:cubicBezTo>
                  <a:lnTo>
                    <a:pt x="3461494" y="534769"/>
                  </a:lnTo>
                  <a:lnTo>
                    <a:pt x="3539246" y="429735"/>
                  </a:lnTo>
                  <a:cubicBezTo>
                    <a:pt x="3505599" y="400635"/>
                    <a:pt x="3469906" y="379264"/>
                    <a:pt x="3432167" y="365624"/>
                  </a:cubicBezTo>
                  <a:cubicBezTo>
                    <a:pt x="3394427" y="351983"/>
                    <a:pt x="3351914" y="345162"/>
                    <a:pt x="3304625" y="345162"/>
                  </a:cubicBezTo>
                  <a:cubicBezTo>
                    <a:pt x="3236422" y="345162"/>
                    <a:pt x="3176857" y="361304"/>
                    <a:pt x="3125932" y="393587"/>
                  </a:cubicBezTo>
                  <a:cubicBezTo>
                    <a:pt x="3075006" y="425870"/>
                    <a:pt x="3035903" y="471339"/>
                    <a:pt x="3008621" y="529994"/>
                  </a:cubicBezTo>
                  <a:cubicBezTo>
                    <a:pt x="2981340" y="588650"/>
                    <a:pt x="2967699" y="656171"/>
                    <a:pt x="2967699" y="732559"/>
                  </a:cubicBezTo>
                  <a:cubicBezTo>
                    <a:pt x="2967699" y="808948"/>
                    <a:pt x="2981340" y="875333"/>
                    <a:pt x="3008621" y="931714"/>
                  </a:cubicBezTo>
                  <a:cubicBezTo>
                    <a:pt x="3035903" y="988096"/>
                    <a:pt x="3075006" y="1031519"/>
                    <a:pt x="3125932" y="1061983"/>
                  </a:cubicBezTo>
                  <a:cubicBezTo>
                    <a:pt x="3176857" y="1092448"/>
                    <a:pt x="3236876" y="1107680"/>
                    <a:pt x="3305990" y="1107680"/>
                  </a:cubicBezTo>
                  <a:close/>
                  <a:moveTo>
                    <a:pt x="3861871" y="1107680"/>
                  </a:moveTo>
                  <a:cubicBezTo>
                    <a:pt x="3910977" y="1107680"/>
                    <a:pt x="3953491" y="1097677"/>
                    <a:pt x="3989412" y="1077670"/>
                  </a:cubicBezTo>
                  <a:cubicBezTo>
                    <a:pt x="4025332" y="1057664"/>
                    <a:pt x="4056478" y="1027200"/>
                    <a:pt x="4082851" y="986277"/>
                  </a:cubicBezTo>
                  <a:lnTo>
                    <a:pt x="4082851" y="986277"/>
                  </a:lnTo>
                  <a:lnTo>
                    <a:pt x="4092399" y="1087219"/>
                  </a:lnTo>
                  <a:lnTo>
                    <a:pt x="4243812" y="1087219"/>
                  </a:lnTo>
                  <a:lnTo>
                    <a:pt x="4243812" y="365624"/>
                  </a:lnTo>
                  <a:lnTo>
                    <a:pt x="4069210" y="365624"/>
                  </a:lnTo>
                  <a:lnTo>
                    <a:pt x="4069210" y="873059"/>
                  </a:lnTo>
                  <a:cubicBezTo>
                    <a:pt x="4027378" y="941263"/>
                    <a:pt x="3978726" y="975365"/>
                    <a:pt x="3923254" y="975365"/>
                  </a:cubicBezTo>
                  <a:cubicBezTo>
                    <a:pt x="3892335" y="975365"/>
                    <a:pt x="3869827" y="966726"/>
                    <a:pt x="3855732" y="949447"/>
                  </a:cubicBezTo>
                  <a:cubicBezTo>
                    <a:pt x="3841637" y="932169"/>
                    <a:pt x="3834589" y="903069"/>
                    <a:pt x="3834589" y="862147"/>
                  </a:cubicBezTo>
                  <a:lnTo>
                    <a:pt x="3834589" y="862147"/>
                  </a:lnTo>
                  <a:lnTo>
                    <a:pt x="3834589" y="365624"/>
                  </a:lnTo>
                  <a:lnTo>
                    <a:pt x="3659987" y="365624"/>
                  </a:lnTo>
                  <a:lnTo>
                    <a:pt x="3659987" y="883972"/>
                  </a:lnTo>
                  <a:cubicBezTo>
                    <a:pt x="3659987" y="953994"/>
                    <a:pt x="3677493" y="1008785"/>
                    <a:pt x="3712504" y="1048343"/>
                  </a:cubicBezTo>
                  <a:cubicBezTo>
                    <a:pt x="3747516" y="1087901"/>
                    <a:pt x="3797304" y="1107680"/>
                    <a:pt x="3861871" y="1107680"/>
                  </a:cubicBezTo>
                  <a:close/>
                  <a:moveTo>
                    <a:pt x="4644188" y="1107680"/>
                  </a:moveTo>
                  <a:cubicBezTo>
                    <a:pt x="4730580" y="1107680"/>
                    <a:pt x="4802875" y="1087446"/>
                    <a:pt x="4861076" y="1046979"/>
                  </a:cubicBezTo>
                  <a:cubicBezTo>
                    <a:pt x="4919276" y="1006511"/>
                    <a:pt x="4948377" y="950357"/>
                    <a:pt x="4948377" y="878515"/>
                  </a:cubicBezTo>
                  <a:cubicBezTo>
                    <a:pt x="4948377" y="816677"/>
                    <a:pt x="4929507" y="768480"/>
                    <a:pt x="4891768" y="733924"/>
                  </a:cubicBezTo>
                  <a:cubicBezTo>
                    <a:pt x="4854028" y="699367"/>
                    <a:pt x="4796055" y="671631"/>
                    <a:pt x="4717848" y="650715"/>
                  </a:cubicBezTo>
                  <a:cubicBezTo>
                    <a:pt x="4676016" y="638893"/>
                    <a:pt x="4644415" y="628208"/>
                    <a:pt x="4623045" y="618659"/>
                  </a:cubicBezTo>
                  <a:cubicBezTo>
                    <a:pt x="4601674" y="609111"/>
                    <a:pt x="4586897" y="598880"/>
                    <a:pt x="4578712" y="587968"/>
                  </a:cubicBezTo>
                  <a:cubicBezTo>
                    <a:pt x="4570528" y="577055"/>
                    <a:pt x="4566436" y="563414"/>
                    <a:pt x="4566436" y="547045"/>
                  </a:cubicBezTo>
                  <a:cubicBezTo>
                    <a:pt x="4566436" y="525220"/>
                    <a:pt x="4575984" y="507715"/>
                    <a:pt x="4595081" y="494529"/>
                  </a:cubicBezTo>
                  <a:cubicBezTo>
                    <a:pt x="4614179" y="481342"/>
                    <a:pt x="4641005" y="474749"/>
                    <a:pt x="4675562" y="474749"/>
                  </a:cubicBezTo>
                  <a:cubicBezTo>
                    <a:pt x="4734672" y="474749"/>
                    <a:pt x="4795145" y="494301"/>
                    <a:pt x="4856984" y="533405"/>
                  </a:cubicBezTo>
                  <a:lnTo>
                    <a:pt x="4856984" y="533405"/>
                  </a:lnTo>
                  <a:lnTo>
                    <a:pt x="4925188" y="431099"/>
                  </a:lnTo>
                  <a:cubicBezTo>
                    <a:pt x="4851527" y="373808"/>
                    <a:pt x="4766045" y="345162"/>
                    <a:pt x="4668742" y="345162"/>
                  </a:cubicBezTo>
                  <a:cubicBezTo>
                    <a:pt x="4614179" y="345162"/>
                    <a:pt x="4565754" y="354256"/>
                    <a:pt x="4523467" y="372444"/>
                  </a:cubicBezTo>
                  <a:cubicBezTo>
                    <a:pt x="4481181" y="390632"/>
                    <a:pt x="4448444" y="415640"/>
                    <a:pt x="4425254" y="447468"/>
                  </a:cubicBezTo>
                  <a:cubicBezTo>
                    <a:pt x="4402065" y="479296"/>
                    <a:pt x="4390470" y="515217"/>
                    <a:pt x="4390470" y="555230"/>
                  </a:cubicBezTo>
                  <a:cubicBezTo>
                    <a:pt x="4390470" y="608883"/>
                    <a:pt x="4407748" y="653671"/>
                    <a:pt x="4442305" y="689591"/>
                  </a:cubicBezTo>
                  <a:cubicBezTo>
                    <a:pt x="4476862" y="725512"/>
                    <a:pt x="4530970" y="753475"/>
                    <a:pt x="4604630" y="773482"/>
                  </a:cubicBezTo>
                  <a:cubicBezTo>
                    <a:pt x="4651918" y="787122"/>
                    <a:pt x="4686702" y="798717"/>
                    <a:pt x="4708982" y="808266"/>
                  </a:cubicBezTo>
                  <a:cubicBezTo>
                    <a:pt x="4731261" y="817814"/>
                    <a:pt x="4746721" y="828727"/>
                    <a:pt x="4755360" y="841003"/>
                  </a:cubicBezTo>
                  <a:cubicBezTo>
                    <a:pt x="4763999" y="853280"/>
                    <a:pt x="4768319" y="869876"/>
                    <a:pt x="4768319" y="890792"/>
                  </a:cubicBezTo>
                  <a:cubicBezTo>
                    <a:pt x="4768319" y="918074"/>
                    <a:pt x="4756724" y="939444"/>
                    <a:pt x="4733535" y="954904"/>
                  </a:cubicBezTo>
                  <a:cubicBezTo>
                    <a:pt x="4710345" y="970363"/>
                    <a:pt x="4679199" y="978093"/>
                    <a:pt x="4640096" y="978093"/>
                  </a:cubicBezTo>
                  <a:cubicBezTo>
                    <a:pt x="4571892" y="978093"/>
                    <a:pt x="4506417" y="954449"/>
                    <a:pt x="4443669" y="907161"/>
                  </a:cubicBezTo>
                  <a:lnTo>
                    <a:pt x="4443669" y="907161"/>
                  </a:lnTo>
                  <a:lnTo>
                    <a:pt x="4356368" y="1005374"/>
                  </a:lnTo>
                  <a:cubicBezTo>
                    <a:pt x="4391834" y="1037203"/>
                    <a:pt x="4433894" y="1062211"/>
                    <a:pt x="4482545" y="1080398"/>
                  </a:cubicBezTo>
                  <a:cubicBezTo>
                    <a:pt x="4531197" y="1098586"/>
                    <a:pt x="4585078" y="1107680"/>
                    <a:pt x="4644188" y="110768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17" name="Google Shape;17;p26"/>
            <p:cNvGrpSpPr/>
            <p:nvPr/>
          </p:nvGrpSpPr>
          <p:grpSpPr>
            <a:xfrm>
              <a:off x="1735540" y="2135206"/>
              <a:ext cx="1582252" cy="1971487"/>
              <a:chOff x="1735540" y="2135206"/>
              <a:chExt cx="1582252" cy="1971487"/>
            </a:xfrm>
          </p:grpSpPr>
          <p:sp>
            <p:nvSpPr>
              <p:cNvPr id="18" name="Google Shape;18;p26"/>
              <p:cNvSpPr/>
              <p:nvPr/>
            </p:nvSpPr>
            <p:spPr>
              <a:xfrm>
                <a:off x="1853912" y="2135206"/>
                <a:ext cx="1104494" cy="1971487"/>
              </a:xfrm>
              <a:custGeom>
                <a:avLst/>
                <a:gdLst/>
                <a:ahLst/>
                <a:cxnLst/>
                <a:rect l="l" t="t" r="r" b="b"/>
                <a:pathLst>
                  <a:path w="1104494" h="1971487" extrusionOk="0">
                    <a:moveTo>
                      <a:pt x="694655" y="1971539"/>
                    </a:moveTo>
                    <a:cubicBezTo>
                      <a:pt x="794649" y="1971539"/>
                      <a:pt x="878980" y="1897050"/>
                      <a:pt x="891327" y="1797821"/>
                    </a:cubicBezTo>
                    <a:lnTo>
                      <a:pt x="1103931" y="89115"/>
                    </a:lnTo>
                    <a:cubicBezTo>
                      <a:pt x="1109337" y="45668"/>
                      <a:pt x="1078498" y="6064"/>
                      <a:pt x="1035051" y="658"/>
                    </a:cubicBezTo>
                    <a:cubicBezTo>
                      <a:pt x="1019515" y="-1275"/>
                      <a:pt x="1003755" y="1435"/>
                      <a:pt x="989758" y="8447"/>
                    </a:cubicBezTo>
                    <a:lnTo>
                      <a:pt x="65720" y="471308"/>
                    </a:lnTo>
                    <a:cubicBezTo>
                      <a:pt x="15876" y="496275"/>
                      <a:pt x="-9932" y="552519"/>
                      <a:pt x="3645" y="606588"/>
                    </a:cubicBezTo>
                    <a:lnTo>
                      <a:pt x="308747" y="1821619"/>
                    </a:lnTo>
                    <a:cubicBezTo>
                      <a:pt x="330876" y="1909748"/>
                      <a:pt x="410102" y="1971539"/>
                      <a:pt x="500967" y="1971539"/>
                    </a:cubicBezTo>
                    <a:lnTo>
                      <a:pt x="694655" y="1971539"/>
                    </a:lnTo>
                    <a:close/>
                  </a:path>
                </a:pathLst>
              </a:custGeom>
              <a:gradFill>
                <a:gsLst>
                  <a:gs pos="0">
                    <a:srgbClr val="CF1138"/>
                  </a:gs>
                  <a:gs pos="50000">
                    <a:srgbClr val="B80C29"/>
                  </a:gs>
                  <a:gs pos="100000">
                    <a:srgbClr val="A2071A"/>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9" name="Google Shape;19;p26"/>
              <p:cNvGrpSpPr/>
              <p:nvPr/>
            </p:nvGrpSpPr>
            <p:grpSpPr>
              <a:xfrm>
                <a:off x="1735540" y="2214445"/>
                <a:ext cx="1582252" cy="1647501"/>
                <a:chOff x="1735540" y="2214445"/>
                <a:chExt cx="1582252" cy="1647501"/>
              </a:xfrm>
            </p:grpSpPr>
            <p:sp>
              <p:nvSpPr>
                <p:cNvPr id="20" name="Google Shape;20;p26"/>
                <p:cNvSpPr/>
                <p:nvPr/>
              </p:nvSpPr>
              <p:spPr>
                <a:xfrm>
                  <a:off x="1735540" y="2340620"/>
                  <a:ext cx="1545950" cy="1521326"/>
                </a:xfrm>
                <a:custGeom>
                  <a:avLst/>
                  <a:gdLst/>
                  <a:ahLst/>
                  <a:cxnLst/>
                  <a:rect l="l" t="t" r="r" b="b"/>
                  <a:pathLst>
                    <a:path w="1545950" h="1521326" extrusionOk="0">
                      <a:moveTo>
                        <a:pt x="378556" y="668454"/>
                      </a:moveTo>
                      <a:lnTo>
                        <a:pt x="52" y="900739"/>
                      </a:lnTo>
                      <a:lnTo>
                        <a:pt x="608664" y="1521389"/>
                      </a:lnTo>
                      <a:cubicBezTo>
                        <a:pt x="608664" y="1521389"/>
                        <a:pt x="1125234" y="968680"/>
                        <a:pt x="1546003" y="577560"/>
                      </a:cubicBezTo>
                      <a:cubicBezTo>
                        <a:pt x="1546003" y="577560"/>
                        <a:pt x="1447385" y="229592"/>
                        <a:pt x="1478379" y="62"/>
                      </a:cubicBezTo>
                      <a:cubicBezTo>
                        <a:pt x="1478379" y="62"/>
                        <a:pt x="962749" y="304878"/>
                        <a:pt x="627449" y="1069673"/>
                      </a:cubicBezTo>
                      <a:lnTo>
                        <a:pt x="378556" y="668454"/>
                      </a:lnTo>
                      <a:close/>
                    </a:path>
                  </a:pathLst>
                </a:custGeom>
                <a:solidFill>
                  <a:srgbClr val="C5D0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21" name="Google Shape;21;p26"/>
                <p:cNvGrpSpPr/>
                <p:nvPr/>
              </p:nvGrpSpPr>
              <p:grpSpPr>
                <a:xfrm>
                  <a:off x="1771842" y="2214445"/>
                  <a:ext cx="1545950" cy="1521326"/>
                  <a:chOff x="1771842" y="2214445"/>
                  <a:chExt cx="1545950" cy="1521326"/>
                </a:xfrm>
              </p:grpSpPr>
              <p:sp>
                <p:nvSpPr>
                  <p:cNvPr id="22" name="Google Shape;22;p26"/>
                  <p:cNvSpPr/>
                  <p:nvPr/>
                </p:nvSpPr>
                <p:spPr>
                  <a:xfrm>
                    <a:off x="1771842" y="2214445"/>
                    <a:ext cx="1545950" cy="1521326"/>
                  </a:xfrm>
                  <a:custGeom>
                    <a:avLst/>
                    <a:gdLst/>
                    <a:ahLst/>
                    <a:cxnLst/>
                    <a:rect l="l" t="t" r="r" b="b"/>
                    <a:pathLst>
                      <a:path w="1545950" h="1521326" extrusionOk="0">
                        <a:moveTo>
                          <a:pt x="378556" y="668454"/>
                        </a:moveTo>
                        <a:lnTo>
                          <a:pt x="52" y="900739"/>
                        </a:lnTo>
                        <a:lnTo>
                          <a:pt x="608664" y="1521389"/>
                        </a:lnTo>
                        <a:cubicBezTo>
                          <a:pt x="608664" y="1521389"/>
                          <a:pt x="1125234" y="968680"/>
                          <a:pt x="1546003" y="577560"/>
                        </a:cubicBezTo>
                        <a:cubicBezTo>
                          <a:pt x="1546003" y="577560"/>
                          <a:pt x="1447385" y="229592"/>
                          <a:pt x="1478379" y="62"/>
                        </a:cubicBezTo>
                        <a:cubicBezTo>
                          <a:pt x="1478379" y="62"/>
                          <a:pt x="962749" y="304878"/>
                          <a:pt x="627449" y="1069673"/>
                        </a:cubicBezTo>
                        <a:lnTo>
                          <a:pt x="378556" y="66845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 name="Google Shape;23;p26"/>
                  <p:cNvSpPr/>
                  <p:nvPr/>
                </p:nvSpPr>
                <p:spPr>
                  <a:xfrm>
                    <a:off x="1771842" y="2214445"/>
                    <a:ext cx="1545950" cy="1521326"/>
                  </a:xfrm>
                  <a:custGeom>
                    <a:avLst/>
                    <a:gdLst/>
                    <a:ahLst/>
                    <a:cxnLst/>
                    <a:rect l="l" t="t" r="r" b="b"/>
                    <a:pathLst>
                      <a:path w="1545950" h="1521326" extrusionOk="0">
                        <a:moveTo>
                          <a:pt x="378556" y="668454"/>
                        </a:moveTo>
                        <a:lnTo>
                          <a:pt x="52" y="900739"/>
                        </a:lnTo>
                        <a:lnTo>
                          <a:pt x="608664" y="1521389"/>
                        </a:lnTo>
                        <a:cubicBezTo>
                          <a:pt x="608664" y="1521389"/>
                          <a:pt x="1125234" y="968680"/>
                          <a:pt x="1546003" y="577560"/>
                        </a:cubicBezTo>
                        <a:cubicBezTo>
                          <a:pt x="1546003" y="577560"/>
                          <a:pt x="1447385" y="229592"/>
                          <a:pt x="1478379" y="62"/>
                        </a:cubicBezTo>
                        <a:cubicBezTo>
                          <a:pt x="1478379" y="62"/>
                          <a:pt x="962749" y="304878"/>
                          <a:pt x="627449" y="1069673"/>
                        </a:cubicBezTo>
                        <a:lnTo>
                          <a:pt x="378556" y="66845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grpSp>
    </p:spTree>
  </p:cSld>
  <p:clrMap bg1="lt1" tx1="dk1" bg2="dk2" tx2="lt2" accent1="accent1" accent2="accent2" accent3="accent3" accent4="accent4" accent5="accent5" accent6="accent6" hlink="hlink" folHlink="folHlink"/>
  <p:sldLayoutIdLst>
    <p:sldLayoutId id="2147483652" r:id="rId1"/>
    <p:sldLayoutId id="2147483653" r:id="rId2"/>
    <p:sldLayoutId id="2147483655" r:id="rId3"/>
    <p:sldLayoutId id="2147483656" r:id="rId4"/>
    <p:sldLayoutId id="2147483657" r:id="rId5"/>
    <p:sldLayoutId id="2147483658" r:id="rId6"/>
    <p:sldLayoutId id="2147483661" r:id="rId7"/>
    <p:sldLayoutId id="2147483663" r:id="rId8"/>
    <p:sldLayoutId id="2147483664" r:id="rId9"/>
    <p:sldLayoutId id="2147483670" r:id="rId10"/>
    <p:sldLayoutId id="2147483671"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mungfali.com/explore/Raleigh-North-Carolina-Things-to-Do"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hyperlink" Target="https://www.wallpaperflare.com/6k-dog-funny-animals-wallpaper-qiffi" TargetMode="External"/><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mailto:support@bitfocus.com"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hyperlink" Target="https://fity.club/lists/suggestions/announcement-emoji/"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pixabay.com/en/green-tick-approved-button-check-156618/" TargetMode="External"/><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6"/>
          <p:cNvSpPr txBox="1">
            <a:spLocks noGrp="1"/>
          </p:cNvSpPr>
          <p:nvPr>
            <p:ph type="title"/>
          </p:nvPr>
        </p:nvSpPr>
        <p:spPr>
          <a:xfrm>
            <a:off x="831851" y="1709738"/>
            <a:ext cx="4888466" cy="28527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800"/>
              <a:buFont typeface="Kadwa"/>
              <a:buNone/>
            </a:pPr>
            <a:r>
              <a:rPr lang="en-US" dirty="0">
                <a:solidFill>
                  <a:schemeClr val="accent6"/>
                </a:solidFill>
              </a:rPr>
              <a:t>Wake County Agency Administrator Meeting</a:t>
            </a:r>
            <a:endParaRPr dirty="0">
              <a:solidFill>
                <a:schemeClr val="accent6"/>
              </a:solidFill>
            </a:endParaRPr>
          </a:p>
        </p:txBody>
      </p:sp>
      <p:sp>
        <p:nvSpPr>
          <p:cNvPr id="292" name="Google Shape;292;p6"/>
          <p:cNvSpPr txBox="1">
            <a:spLocks noGrp="1"/>
          </p:cNvSpPr>
          <p:nvPr>
            <p:ph type="body" idx="1"/>
          </p:nvPr>
        </p:nvSpPr>
        <p:spPr>
          <a:xfrm>
            <a:off x="831850" y="4589463"/>
            <a:ext cx="6877796" cy="15001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400"/>
              <a:buNone/>
            </a:pPr>
            <a:r>
              <a:rPr lang="en-US"/>
              <a:t>May 2025</a:t>
            </a:r>
            <a:endParaRPr/>
          </a:p>
        </p:txBody>
      </p:sp>
      <p:sp>
        <p:nvSpPr>
          <p:cNvPr id="293" name="Google Shape;293;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a:t>
            </a:fld>
            <a:endParaRPr/>
          </a:p>
        </p:txBody>
      </p:sp>
      <p:pic>
        <p:nvPicPr>
          <p:cNvPr id="294" name="Google Shape;294;p6"/>
          <p:cNvPicPr preferRelativeResize="0"/>
          <p:nvPr/>
        </p:nvPicPr>
        <p:blipFill>
          <a:blip r:embed="rId3">
            <a:extLst>
              <a:ext uri="{837473B0-CC2E-450A-ABE3-18F120FF3D39}">
                <a1611:picAttrSrcUrl xmlns:a1611="http://schemas.microsoft.com/office/drawing/2016/11/main" r:id="rId4"/>
              </a:ext>
            </a:extLst>
          </a:blip>
          <a:srcRect l="14099" r="14099"/>
          <a:stretch/>
        </p:blipFill>
        <p:spPr>
          <a:xfrm>
            <a:off x="5613991" y="223284"/>
            <a:ext cx="7405612" cy="6634716"/>
          </a:xfrm>
          <a:custGeom>
            <a:avLst/>
            <a:gdLst/>
            <a:ahLst/>
            <a:cxnLst/>
            <a:rect l="l" t="t" r="r" b="b"/>
            <a:pathLst>
              <a:path w="5571498" h="5172998" extrusionOk="0">
                <a:moveTo>
                  <a:pt x="5209615" y="1115"/>
                </a:moveTo>
                <a:cubicBezTo>
                  <a:pt x="5439695" y="-15321"/>
                  <a:pt x="5623757" y="152306"/>
                  <a:pt x="5558017" y="349517"/>
                </a:cubicBezTo>
                <a:lnTo>
                  <a:pt x="4170981" y="4333144"/>
                </a:lnTo>
                <a:cubicBezTo>
                  <a:pt x="4105245" y="4540213"/>
                  <a:pt x="4023074" y="4648678"/>
                  <a:pt x="3825863" y="4681546"/>
                </a:cubicBezTo>
                <a:lnTo>
                  <a:pt x="1189833" y="5167997"/>
                </a:lnTo>
                <a:cubicBezTo>
                  <a:pt x="986051" y="5204152"/>
                  <a:pt x="884161" y="5039809"/>
                  <a:pt x="841431" y="4819592"/>
                </a:cubicBezTo>
                <a:lnTo>
                  <a:pt x="3291" y="714354"/>
                </a:lnTo>
                <a:cubicBezTo>
                  <a:pt x="-26289" y="533579"/>
                  <a:pt x="147911" y="382385"/>
                  <a:pt x="351693" y="365949"/>
                </a:cubicBezTo>
                <a:close/>
              </a:path>
            </a:pathLst>
          </a:custGeom>
          <a:noFill/>
          <a:ln>
            <a:noFill/>
          </a:ln>
          <a:effectLst>
            <a:outerShdw blurRad="50800" dist="234715" dir="2700000" algn="tl" rotWithShape="0">
              <a:prstClr val="black">
                <a:alpha val="40000"/>
              </a:prst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96099-BF80-4279-070F-40D5E22AF43B}"/>
              </a:ext>
            </a:extLst>
          </p:cNvPr>
          <p:cNvSpPr>
            <a:spLocks noGrp="1"/>
          </p:cNvSpPr>
          <p:nvPr>
            <p:ph type="title"/>
          </p:nvPr>
        </p:nvSpPr>
        <p:spPr>
          <a:xfrm>
            <a:off x="312955" y="556055"/>
            <a:ext cx="5383509" cy="1188720"/>
          </a:xfrm>
        </p:spPr>
        <p:txBody>
          <a:bodyPr/>
          <a:lstStyle/>
          <a:p>
            <a:r>
              <a:rPr lang="en-US" dirty="0">
                <a:solidFill>
                  <a:schemeClr val="accent6"/>
                </a:solidFill>
              </a:rPr>
              <a:t>Universal Data Elements Data Quality</a:t>
            </a:r>
          </a:p>
        </p:txBody>
      </p:sp>
      <p:sp>
        <p:nvSpPr>
          <p:cNvPr id="4" name="Slide Number Placeholder 3">
            <a:extLst>
              <a:ext uri="{FF2B5EF4-FFF2-40B4-BE49-F238E27FC236}">
                <a16:creationId xmlns:a16="http://schemas.microsoft.com/office/drawing/2014/main" id="{49BCB643-8C86-5D25-310C-918FA99C882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a:t>
            </a:fld>
            <a:endParaRPr lang="en-US"/>
          </a:p>
        </p:txBody>
      </p:sp>
      <p:pic>
        <p:nvPicPr>
          <p:cNvPr id="6" name="Picture 5" descr="A screenshot of a data&#10;&#10;AI-generated content may be incorrect.">
            <a:extLst>
              <a:ext uri="{FF2B5EF4-FFF2-40B4-BE49-F238E27FC236}">
                <a16:creationId xmlns:a16="http://schemas.microsoft.com/office/drawing/2014/main" id="{5DD0D219-D7FF-BF65-B996-F6B7D46F2BD9}"/>
              </a:ext>
            </a:extLst>
          </p:cNvPr>
          <p:cNvPicPr>
            <a:picLocks noChangeAspect="1"/>
          </p:cNvPicPr>
          <p:nvPr/>
        </p:nvPicPr>
        <p:blipFill>
          <a:blip r:embed="rId2"/>
          <a:stretch>
            <a:fillRect/>
          </a:stretch>
        </p:blipFill>
        <p:spPr>
          <a:xfrm>
            <a:off x="439760" y="1628397"/>
            <a:ext cx="11312480" cy="4166922"/>
          </a:xfrm>
          <a:prstGeom prst="rect">
            <a:avLst/>
          </a:prstGeom>
        </p:spPr>
      </p:pic>
      <p:pic>
        <p:nvPicPr>
          <p:cNvPr id="8" name="Picture 7" descr="A screenshot of a computer&#10;&#10;AI-generated content may be incorrect.">
            <a:extLst>
              <a:ext uri="{FF2B5EF4-FFF2-40B4-BE49-F238E27FC236}">
                <a16:creationId xmlns:a16="http://schemas.microsoft.com/office/drawing/2014/main" id="{5E0DFB17-08DC-4C5A-CAA4-68BA9236B2EA}"/>
              </a:ext>
            </a:extLst>
          </p:cNvPr>
          <p:cNvPicPr>
            <a:picLocks noChangeAspect="1"/>
          </p:cNvPicPr>
          <p:nvPr/>
        </p:nvPicPr>
        <p:blipFill>
          <a:blip r:embed="rId3"/>
          <a:stretch>
            <a:fillRect/>
          </a:stretch>
        </p:blipFill>
        <p:spPr>
          <a:xfrm>
            <a:off x="154472" y="1628397"/>
            <a:ext cx="11724576" cy="4166922"/>
          </a:xfrm>
          <a:prstGeom prst="rect">
            <a:avLst/>
          </a:prstGeom>
        </p:spPr>
      </p:pic>
    </p:spTree>
    <p:extLst>
      <p:ext uri="{BB962C8B-B14F-4D97-AF65-F5344CB8AC3E}">
        <p14:creationId xmlns:p14="http://schemas.microsoft.com/office/powerpoint/2010/main" val="1831947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17"/>
          <p:cNvSpPr txBox="1">
            <a:spLocks noGrp="1"/>
          </p:cNvSpPr>
          <p:nvPr>
            <p:ph type="title"/>
          </p:nvPr>
        </p:nvSpPr>
        <p:spPr>
          <a:xfrm>
            <a:off x="331573" y="342815"/>
            <a:ext cx="4790440" cy="118872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Font typeface="Kadwa"/>
              <a:buNone/>
            </a:pPr>
            <a:r>
              <a:rPr lang="en-US" sz="4000" dirty="0">
                <a:solidFill>
                  <a:schemeClr val="accent6"/>
                </a:solidFill>
              </a:rPr>
              <a:t>Helpful Reports</a:t>
            </a:r>
            <a:endParaRPr sz="4000" dirty="0">
              <a:solidFill>
                <a:schemeClr val="accent6"/>
              </a:solidFill>
            </a:endParaRPr>
          </a:p>
        </p:txBody>
      </p:sp>
      <p:sp>
        <p:nvSpPr>
          <p:cNvPr id="389" name="Google Shape;389;p17"/>
          <p:cNvSpPr txBox="1">
            <a:spLocks noGrp="1"/>
          </p:cNvSpPr>
          <p:nvPr>
            <p:ph type="body" idx="1"/>
          </p:nvPr>
        </p:nvSpPr>
        <p:spPr>
          <a:xfrm>
            <a:off x="220362" y="937175"/>
            <a:ext cx="4790440" cy="1546533"/>
          </a:xfrm>
          <a:prstGeom prst="rect">
            <a:avLst/>
          </a:prstGeom>
          <a:noFill/>
          <a:ln>
            <a:noFill/>
          </a:ln>
        </p:spPr>
        <p:txBody>
          <a:bodyPr spcFirstLastPara="1" wrap="square" lIns="91425" tIns="45700" rIns="91425" bIns="45700" anchor="t" anchorCtr="0">
            <a:noAutofit/>
          </a:bodyPr>
          <a:lstStyle/>
          <a:p>
            <a:pPr marL="228600" lvl="0" indent="-114300">
              <a:buNone/>
            </a:pPr>
            <a:r>
              <a:rPr lang="en-US" sz="2000" b="1" dirty="0">
                <a:solidFill>
                  <a:schemeClr val="accent6"/>
                </a:solidFill>
              </a:rPr>
              <a:t>[DQXX-102] Program Data Review</a:t>
            </a:r>
          </a:p>
          <a:p>
            <a:pPr marL="228600" lvl="0" indent="-114300">
              <a:buNone/>
            </a:pPr>
            <a:r>
              <a:rPr lang="en-US" sz="2000" dirty="0">
                <a:solidFill>
                  <a:schemeClr val="bg1"/>
                </a:solidFill>
              </a:rPr>
              <a:t>(Data Quality Folder)</a:t>
            </a:r>
          </a:p>
          <a:p>
            <a:pPr marL="228600" lvl="0" indent="-114300">
              <a:buNone/>
            </a:pPr>
            <a:endParaRPr sz="2000" dirty="0">
              <a:solidFill>
                <a:schemeClr val="accent6"/>
              </a:solidFill>
            </a:endParaRPr>
          </a:p>
          <a:p>
            <a:pPr marL="228600" lvl="0" indent="-114300" algn="l" rtl="0">
              <a:lnSpc>
                <a:spcPct val="100000"/>
              </a:lnSpc>
              <a:spcBef>
                <a:spcPts val="1000"/>
              </a:spcBef>
              <a:spcAft>
                <a:spcPts val="0"/>
              </a:spcAft>
              <a:buClr>
                <a:schemeClr val="lt1"/>
              </a:buClr>
              <a:buSzPts val="1800"/>
              <a:buNone/>
            </a:pPr>
            <a:endParaRPr dirty="0"/>
          </a:p>
        </p:txBody>
      </p:sp>
      <p:sp>
        <p:nvSpPr>
          <p:cNvPr id="391" name="Google Shape;391;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pic>
        <p:nvPicPr>
          <p:cNvPr id="5" name="Picture 4" descr="A close-up of a document&#10;&#10;AI-generated content may be incorrect.">
            <a:extLst>
              <a:ext uri="{FF2B5EF4-FFF2-40B4-BE49-F238E27FC236}">
                <a16:creationId xmlns:a16="http://schemas.microsoft.com/office/drawing/2014/main" id="{2317BBA6-28EC-C305-CDD4-9516DB67C86F}"/>
              </a:ext>
            </a:extLst>
          </p:cNvPr>
          <p:cNvPicPr>
            <a:picLocks noChangeAspect="1"/>
          </p:cNvPicPr>
          <p:nvPr/>
        </p:nvPicPr>
        <p:blipFill>
          <a:blip r:embed="rId3"/>
          <a:stretch>
            <a:fillRect/>
          </a:stretch>
        </p:blipFill>
        <p:spPr>
          <a:xfrm>
            <a:off x="331573" y="2160037"/>
            <a:ext cx="7772400" cy="2537926"/>
          </a:xfrm>
          <a:prstGeom prst="rect">
            <a:avLst/>
          </a:prstGeom>
          <a:ln>
            <a:solidFill>
              <a:schemeClr val="tx1"/>
            </a:solidFill>
          </a:ln>
          <a:effectLst>
            <a:outerShdw blurRad="50800" dist="231576" dir="2700000" algn="tl" rotWithShape="0">
              <a:prstClr val="black">
                <a:alpha val="40000"/>
              </a:prstClr>
            </a:outerShdw>
          </a:effectLst>
          <a:scene3d>
            <a:camera prst="orthographicFront"/>
            <a:lightRig rig="threePt" dir="t"/>
          </a:scene3d>
          <a:sp3d>
            <a:bevelT/>
          </a:sp3d>
        </p:spPr>
      </p:pic>
      <p:pic>
        <p:nvPicPr>
          <p:cNvPr id="7" name="Picture 6" descr="A program data review&#10;&#10;AI-generated content may be incorrect.">
            <a:extLst>
              <a:ext uri="{FF2B5EF4-FFF2-40B4-BE49-F238E27FC236}">
                <a16:creationId xmlns:a16="http://schemas.microsoft.com/office/drawing/2014/main" id="{A36A5220-D925-287E-E56E-06E6025CB337}"/>
              </a:ext>
            </a:extLst>
          </p:cNvPr>
          <p:cNvPicPr>
            <a:picLocks noChangeAspect="1"/>
          </p:cNvPicPr>
          <p:nvPr/>
        </p:nvPicPr>
        <p:blipFill>
          <a:blip r:embed="rId4"/>
          <a:stretch>
            <a:fillRect/>
          </a:stretch>
        </p:blipFill>
        <p:spPr>
          <a:xfrm>
            <a:off x="4733739" y="385247"/>
            <a:ext cx="6962890" cy="6153665"/>
          </a:xfrm>
          <a:prstGeom prst="rect">
            <a:avLst/>
          </a:prstGeom>
          <a:ln>
            <a:solidFill>
              <a:schemeClr val="tx1"/>
            </a:solidFill>
          </a:ln>
          <a:effectLst>
            <a:outerShdw blurRad="50800" dist="231576" dir="2700000" algn="tl" rotWithShape="0">
              <a:prstClr val="black">
                <a:alpha val="40000"/>
              </a:prstClr>
            </a:outerShdw>
          </a:effectLst>
          <a:scene3d>
            <a:camera prst="orthographicFront"/>
            <a:lightRig rig="threePt" dir="t"/>
          </a:scene3d>
          <a:sp3d>
            <a:bevelT/>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18"/>
          <p:cNvSpPr txBox="1">
            <a:spLocks noGrp="1"/>
          </p:cNvSpPr>
          <p:nvPr>
            <p:ph type="title"/>
          </p:nvPr>
        </p:nvSpPr>
        <p:spPr>
          <a:xfrm>
            <a:off x="516924" y="512985"/>
            <a:ext cx="10515600" cy="73152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Font typeface="Kadwa"/>
              <a:buNone/>
            </a:pPr>
            <a:r>
              <a:rPr lang="en-US" dirty="0">
                <a:solidFill>
                  <a:schemeClr val="accent6"/>
                </a:solidFill>
              </a:rPr>
              <a:t>Helpful Reports</a:t>
            </a:r>
            <a:endParaRPr dirty="0">
              <a:solidFill>
                <a:schemeClr val="accent6"/>
              </a:solidFill>
            </a:endParaRPr>
          </a:p>
        </p:txBody>
      </p:sp>
      <p:sp>
        <p:nvSpPr>
          <p:cNvPr id="397" name="Google Shape;397;p18"/>
          <p:cNvSpPr txBox="1">
            <a:spLocks noGrp="1"/>
          </p:cNvSpPr>
          <p:nvPr>
            <p:ph type="body" idx="1"/>
          </p:nvPr>
        </p:nvSpPr>
        <p:spPr>
          <a:xfrm>
            <a:off x="516923" y="1046797"/>
            <a:ext cx="5340179" cy="4351338"/>
          </a:xfrm>
          <a:prstGeom prst="rect">
            <a:avLst/>
          </a:prstGeom>
          <a:noFill/>
          <a:ln>
            <a:noFill/>
          </a:ln>
        </p:spPr>
        <p:txBody>
          <a:bodyPr spcFirstLastPara="1" wrap="square" lIns="91425" tIns="45700" rIns="91425" bIns="45700" anchor="t" anchorCtr="0">
            <a:noAutofit/>
          </a:bodyPr>
          <a:lstStyle/>
          <a:p>
            <a:pPr marL="0" lvl="0" indent="0">
              <a:spcBef>
                <a:spcPts val="0"/>
              </a:spcBef>
              <a:buNone/>
            </a:pPr>
            <a:r>
              <a:rPr lang="en-US" b="1" dirty="0">
                <a:solidFill>
                  <a:schemeClr val="accent6"/>
                </a:solidFill>
              </a:rPr>
              <a:t>[HUDX-225] HMIS Data Quality Report [FY 2024]</a:t>
            </a:r>
          </a:p>
          <a:p>
            <a:pPr marL="0" lvl="0" indent="0">
              <a:spcBef>
                <a:spcPts val="0"/>
              </a:spcBef>
              <a:buNone/>
            </a:pPr>
            <a:r>
              <a:rPr lang="en-US" b="1" dirty="0">
                <a:solidFill>
                  <a:schemeClr val="accent6"/>
                </a:solidFill>
              </a:rPr>
              <a:t>(HUD Reports Folder)</a:t>
            </a:r>
            <a:endParaRPr b="1" dirty="0">
              <a:solidFill>
                <a:schemeClr val="accent6"/>
              </a:solidFill>
            </a:endParaRPr>
          </a:p>
          <a:p>
            <a:pPr marL="228600" lvl="0" indent="-114300" algn="l" rtl="0">
              <a:lnSpc>
                <a:spcPct val="100000"/>
              </a:lnSpc>
              <a:spcBef>
                <a:spcPts val="1000"/>
              </a:spcBef>
              <a:spcAft>
                <a:spcPts val="0"/>
              </a:spcAft>
              <a:buClr>
                <a:schemeClr val="lt1"/>
              </a:buClr>
              <a:buSzPts val="1800"/>
              <a:buNone/>
            </a:pPr>
            <a:endParaRPr dirty="0"/>
          </a:p>
        </p:txBody>
      </p:sp>
      <p:sp>
        <p:nvSpPr>
          <p:cNvPr id="399" name="Google Shape;399;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pic>
        <p:nvPicPr>
          <p:cNvPr id="5" name="Picture 4" descr="A screenshot of a data sheet&#10;&#10;AI-generated content may be incorrect.">
            <a:extLst>
              <a:ext uri="{FF2B5EF4-FFF2-40B4-BE49-F238E27FC236}">
                <a16:creationId xmlns:a16="http://schemas.microsoft.com/office/drawing/2014/main" id="{8AA33C29-828A-9B46-DA17-7D7B28A9BAE8}"/>
              </a:ext>
            </a:extLst>
          </p:cNvPr>
          <p:cNvPicPr>
            <a:picLocks noChangeAspect="1"/>
          </p:cNvPicPr>
          <p:nvPr/>
        </p:nvPicPr>
        <p:blipFill>
          <a:blip r:embed="rId3"/>
          <a:stretch>
            <a:fillRect/>
          </a:stretch>
        </p:blipFill>
        <p:spPr>
          <a:xfrm>
            <a:off x="5368990" y="1612736"/>
            <a:ext cx="6306087" cy="4558808"/>
          </a:xfrm>
          <a:prstGeom prst="rect">
            <a:avLst/>
          </a:prstGeom>
          <a:ln>
            <a:solidFill>
              <a:schemeClr val="tx1"/>
            </a:solidFill>
          </a:ln>
          <a:effectLst>
            <a:outerShdw blurRad="50800" dist="240789" dir="2700000" algn="tl" rotWithShape="0">
              <a:prstClr val="black">
                <a:alpha val="40000"/>
              </a:prstClr>
            </a:outerShdw>
          </a:effectLst>
          <a:scene3d>
            <a:camera prst="orthographicFront"/>
            <a:lightRig rig="threePt" dir="t"/>
          </a:scene3d>
          <a:sp3d>
            <a:bevelT/>
          </a:sp3d>
        </p:spPr>
      </p:pic>
      <p:pic>
        <p:nvPicPr>
          <p:cNvPr id="7" name="Picture 6" descr="A table with numbers and text&#10;&#10;AI-generated content may be incorrect.">
            <a:extLst>
              <a:ext uri="{FF2B5EF4-FFF2-40B4-BE49-F238E27FC236}">
                <a16:creationId xmlns:a16="http://schemas.microsoft.com/office/drawing/2014/main" id="{8EFBEF2F-D9C3-FB99-66A8-872AA9A6E6B9}"/>
              </a:ext>
            </a:extLst>
          </p:cNvPr>
          <p:cNvPicPr>
            <a:picLocks noChangeAspect="1"/>
          </p:cNvPicPr>
          <p:nvPr/>
        </p:nvPicPr>
        <p:blipFill>
          <a:blip r:embed="rId4"/>
          <a:stretch>
            <a:fillRect/>
          </a:stretch>
        </p:blipFill>
        <p:spPr>
          <a:xfrm>
            <a:off x="635343" y="1892872"/>
            <a:ext cx="5838299" cy="4039075"/>
          </a:xfrm>
          <a:prstGeom prst="rect">
            <a:avLst/>
          </a:prstGeom>
          <a:ln>
            <a:solidFill>
              <a:schemeClr val="tx1"/>
            </a:solidFill>
          </a:ln>
          <a:effectLst>
            <a:outerShdw blurRad="50800" dist="240789" dir="2700000" algn="tl" rotWithShape="0">
              <a:prstClr val="black">
                <a:alpha val="40000"/>
              </a:prstClr>
            </a:outerShdw>
          </a:effectLst>
          <a:scene3d>
            <a:camera prst="orthographicFront"/>
            <a:lightRig rig="threePt" dir="t"/>
          </a:scene3d>
          <a:sp3d>
            <a:bevelT/>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2B77C-B5E9-D885-9A95-AEA388ED774D}"/>
              </a:ext>
            </a:extLst>
          </p:cNvPr>
          <p:cNvSpPr>
            <a:spLocks noGrp="1"/>
          </p:cNvSpPr>
          <p:nvPr>
            <p:ph type="ctrTitle"/>
          </p:nvPr>
        </p:nvSpPr>
        <p:spPr>
          <a:xfrm>
            <a:off x="943429" y="1339510"/>
            <a:ext cx="8177213" cy="2387600"/>
          </a:xfrm>
        </p:spPr>
        <p:txBody>
          <a:bodyPr/>
          <a:lstStyle/>
          <a:p>
            <a:r>
              <a:rPr lang="en-US" dirty="0">
                <a:solidFill>
                  <a:schemeClr val="accent6"/>
                </a:solidFill>
              </a:rPr>
              <a:t>Questions?</a:t>
            </a:r>
          </a:p>
        </p:txBody>
      </p:sp>
      <p:sp>
        <p:nvSpPr>
          <p:cNvPr id="4" name="Slide Number Placeholder 3">
            <a:extLst>
              <a:ext uri="{FF2B5EF4-FFF2-40B4-BE49-F238E27FC236}">
                <a16:creationId xmlns:a16="http://schemas.microsoft.com/office/drawing/2014/main" id="{2F81775A-F60A-1844-B926-FB8834B03A5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13</a:t>
            </a:fld>
            <a:endParaRPr lang="en-US"/>
          </a:p>
        </p:txBody>
      </p:sp>
      <p:pic>
        <p:nvPicPr>
          <p:cNvPr id="3" name="Google Shape;278;p4">
            <a:extLst>
              <a:ext uri="{FF2B5EF4-FFF2-40B4-BE49-F238E27FC236}">
                <a16:creationId xmlns:a16="http://schemas.microsoft.com/office/drawing/2014/main" id="{C625957F-0C9A-EBCD-2419-3307FE3C9821}"/>
              </a:ext>
            </a:extLst>
          </p:cNvPr>
          <p:cNvPicPr preferRelativeResize="0"/>
          <p:nvPr/>
        </p:nvPicPr>
        <p:blipFill>
          <a:blip r:embed="rId2">
            <a:extLst>
              <a:ext uri="{837473B0-CC2E-450A-ABE3-18F120FF3D39}">
                <a1611:picAttrSrcUrl xmlns:a1611="http://schemas.microsoft.com/office/drawing/2016/11/main" r:id="rId3"/>
              </a:ext>
            </a:extLst>
          </a:blip>
          <a:srcRect l="7127" r="7127"/>
          <a:stretch/>
        </p:blipFill>
        <p:spPr>
          <a:xfrm>
            <a:off x="3915032" y="188141"/>
            <a:ext cx="9391136" cy="6168209"/>
          </a:xfrm>
          <a:custGeom>
            <a:avLst/>
            <a:gdLst/>
            <a:ahLst/>
            <a:cxnLst/>
            <a:rect l="l" t="t" r="r" b="b"/>
            <a:pathLst>
              <a:path w="3605408" h="2332258" extrusionOk="0">
                <a:moveTo>
                  <a:pt x="190544" y="438"/>
                </a:moveTo>
                <a:cubicBezTo>
                  <a:pt x="207285" y="-595"/>
                  <a:pt x="224517" y="177"/>
                  <a:pt x="241968" y="2997"/>
                </a:cubicBezTo>
                <a:lnTo>
                  <a:pt x="3357202" y="459917"/>
                </a:lnTo>
                <a:cubicBezTo>
                  <a:pt x="3563099" y="486712"/>
                  <a:pt x="3633612" y="560044"/>
                  <a:pt x="3595534" y="660171"/>
                </a:cubicBezTo>
                <a:lnTo>
                  <a:pt x="2890410" y="2128238"/>
                </a:lnTo>
                <a:cubicBezTo>
                  <a:pt x="2818489" y="2270674"/>
                  <a:pt x="2787463" y="2351058"/>
                  <a:pt x="2652080" y="2328493"/>
                </a:cubicBezTo>
                <a:lnTo>
                  <a:pt x="634017" y="1968882"/>
                </a:lnTo>
                <a:cubicBezTo>
                  <a:pt x="491582" y="1946317"/>
                  <a:pt x="432352" y="1898369"/>
                  <a:pt x="395685" y="1768625"/>
                </a:cubicBezTo>
                <a:lnTo>
                  <a:pt x="3636" y="203252"/>
                </a:lnTo>
                <a:cubicBezTo>
                  <a:pt x="-19809" y="103300"/>
                  <a:pt x="73356" y="7669"/>
                  <a:pt x="190544" y="438"/>
                </a:cubicBezTo>
                <a:close/>
              </a:path>
            </a:pathLst>
          </a:custGeom>
          <a:noFill/>
          <a:ln>
            <a:noFill/>
          </a:ln>
          <a:effectLst>
            <a:outerShdw blurRad="50800" dist="341527" dir="2820000" algn="ctr" rotWithShape="0">
              <a:srgbClr val="000000">
                <a:alpha val="43137"/>
              </a:srgbClr>
            </a:outerShdw>
          </a:effectLst>
        </p:spPr>
      </p:pic>
    </p:spTree>
    <p:extLst>
      <p:ext uri="{BB962C8B-B14F-4D97-AF65-F5344CB8AC3E}">
        <p14:creationId xmlns:p14="http://schemas.microsoft.com/office/powerpoint/2010/main" val="387097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0D722-D727-0253-4FFD-5F195B130FF9}"/>
              </a:ext>
            </a:extLst>
          </p:cNvPr>
          <p:cNvSpPr>
            <a:spLocks noGrp="1"/>
          </p:cNvSpPr>
          <p:nvPr>
            <p:ph type="title"/>
          </p:nvPr>
        </p:nvSpPr>
        <p:spPr>
          <a:xfrm>
            <a:off x="6096000" y="914400"/>
            <a:ext cx="5026152" cy="1188720"/>
          </a:xfrm>
        </p:spPr>
        <p:txBody>
          <a:bodyPr/>
          <a:lstStyle/>
          <a:p>
            <a:r>
              <a:rPr lang="en-US" sz="4800" dirty="0">
                <a:solidFill>
                  <a:schemeClr val="accent6"/>
                </a:solidFill>
              </a:rPr>
              <a:t>For Support:</a:t>
            </a:r>
            <a:br>
              <a:rPr lang="en-US" dirty="0"/>
            </a:br>
            <a:endParaRPr lang="en-US" dirty="0"/>
          </a:p>
        </p:txBody>
      </p:sp>
      <p:sp>
        <p:nvSpPr>
          <p:cNvPr id="3" name="Text Placeholder 2">
            <a:extLst>
              <a:ext uri="{FF2B5EF4-FFF2-40B4-BE49-F238E27FC236}">
                <a16:creationId xmlns:a16="http://schemas.microsoft.com/office/drawing/2014/main" id="{EDF45CA3-EFEE-0DA1-32C1-96431CCD33E9}"/>
              </a:ext>
            </a:extLst>
          </p:cNvPr>
          <p:cNvSpPr>
            <a:spLocks noGrp="1"/>
          </p:cNvSpPr>
          <p:nvPr>
            <p:ph type="body" idx="1"/>
          </p:nvPr>
        </p:nvSpPr>
        <p:spPr/>
        <p:txBody>
          <a:bodyPr/>
          <a:lstStyle/>
          <a:p>
            <a:pPr marL="114300" indent="0">
              <a:buNone/>
            </a:pPr>
            <a:r>
              <a:rPr lang="en-US" sz="2000" dirty="0" err="1"/>
              <a:t>Bitfocus</a:t>
            </a:r>
            <a:r>
              <a:rPr lang="en-US" sz="2000" dirty="0"/>
              <a:t> Help Desk Support:</a:t>
            </a:r>
          </a:p>
          <a:p>
            <a:pPr marL="114300" indent="0">
              <a:buNone/>
            </a:pPr>
            <a:r>
              <a:rPr lang="en-US" sz="2000" dirty="0"/>
              <a:t>Email: </a:t>
            </a:r>
            <a:r>
              <a:rPr lang="en-US" sz="2000" dirty="0">
                <a:hlinkClick r:id="rId2"/>
              </a:rPr>
              <a:t>support@bitfocus.com</a:t>
            </a:r>
            <a:endParaRPr lang="en-US" sz="2000" dirty="0"/>
          </a:p>
          <a:p>
            <a:pPr marL="114300" indent="0">
              <a:buNone/>
            </a:pPr>
            <a:r>
              <a:rPr lang="en-US" sz="2000" dirty="0"/>
              <a:t>Phone: 800.594.9854 x1</a:t>
            </a:r>
          </a:p>
          <a:p>
            <a:pPr marL="114300" indent="0">
              <a:buNone/>
            </a:pPr>
            <a:endParaRPr lang="en-US" sz="2000" dirty="0"/>
          </a:p>
          <a:p>
            <a:pPr marL="114300" indent="0">
              <a:buNone/>
            </a:pPr>
            <a:r>
              <a:rPr lang="en-US" sz="2000" dirty="0" err="1"/>
              <a:t>Bitfocus</a:t>
            </a:r>
            <a:r>
              <a:rPr lang="en-US" sz="2000" dirty="0"/>
              <a:t> Community Administrators</a:t>
            </a:r>
          </a:p>
          <a:p>
            <a:pPr marL="114300" indent="0">
              <a:buNone/>
            </a:pPr>
            <a:r>
              <a:rPr lang="en-US" sz="2000" dirty="0"/>
              <a:t>Email: </a:t>
            </a:r>
            <a:r>
              <a:rPr lang="en-US" sz="2000" dirty="0" err="1">
                <a:solidFill>
                  <a:schemeClr val="accent6"/>
                </a:solidFill>
              </a:rPr>
              <a:t>wake-admin@bitfocus.com</a:t>
            </a:r>
            <a:endParaRPr lang="en-US" sz="2000" dirty="0">
              <a:solidFill>
                <a:schemeClr val="accent6"/>
              </a:solidFill>
            </a:endParaRPr>
          </a:p>
        </p:txBody>
      </p:sp>
      <p:sp>
        <p:nvSpPr>
          <p:cNvPr id="4" name="Slide Number Placeholder 3">
            <a:extLst>
              <a:ext uri="{FF2B5EF4-FFF2-40B4-BE49-F238E27FC236}">
                <a16:creationId xmlns:a16="http://schemas.microsoft.com/office/drawing/2014/main" id="{F6260130-5160-6702-4CFB-D5E196482F6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14</a:t>
            </a:fld>
            <a:endParaRPr lang="en-US"/>
          </a:p>
        </p:txBody>
      </p:sp>
      <p:pic>
        <p:nvPicPr>
          <p:cNvPr id="5" name="Google Shape;277;p4" descr="Hands holding heart">
            <a:extLst>
              <a:ext uri="{FF2B5EF4-FFF2-40B4-BE49-F238E27FC236}">
                <a16:creationId xmlns:a16="http://schemas.microsoft.com/office/drawing/2014/main" id="{5DBA94BB-8A5B-AAA1-405D-31B4F353B708}"/>
              </a:ext>
            </a:extLst>
          </p:cNvPr>
          <p:cNvPicPr preferRelativeResize="0"/>
          <p:nvPr/>
        </p:nvPicPr>
        <p:blipFill>
          <a:blip r:embed="rId3"/>
          <a:srcRect l="6814" t="1695" r="29419" b="-1695"/>
          <a:stretch/>
        </p:blipFill>
        <p:spPr>
          <a:xfrm>
            <a:off x="702426" y="550116"/>
            <a:ext cx="5158879" cy="5393484"/>
          </a:xfrm>
          <a:custGeom>
            <a:avLst/>
            <a:gdLst/>
            <a:ahLst/>
            <a:cxnLst/>
            <a:rect l="l" t="t" r="r" b="b"/>
            <a:pathLst>
              <a:path w="2690223" h="2538003" extrusionOk="0">
                <a:moveTo>
                  <a:pt x="142490" y="327"/>
                </a:moveTo>
                <a:cubicBezTo>
                  <a:pt x="153657" y="-457"/>
                  <a:pt x="165108" y="154"/>
                  <a:pt x="176695" y="2327"/>
                </a:cubicBezTo>
                <a:lnTo>
                  <a:pt x="2331786" y="484616"/>
                </a:lnTo>
                <a:cubicBezTo>
                  <a:pt x="2401304" y="497649"/>
                  <a:pt x="2496893" y="561376"/>
                  <a:pt x="2507032" y="646827"/>
                </a:cubicBezTo>
                <a:lnTo>
                  <a:pt x="2689519" y="1990862"/>
                </a:lnTo>
                <a:cubicBezTo>
                  <a:pt x="2698210" y="2073416"/>
                  <a:pt x="2625793" y="2131348"/>
                  <a:pt x="2512825" y="2153073"/>
                </a:cubicBezTo>
                <a:lnTo>
                  <a:pt x="283869" y="2535428"/>
                </a:lnTo>
                <a:cubicBezTo>
                  <a:pt x="170901" y="2552808"/>
                  <a:pt x="111520" y="2480391"/>
                  <a:pt x="107175" y="2373217"/>
                </a:cubicBezTo>
                <a:lnTo>
                  <a:pt x="0" y="164537"/>
                </a:lnTo>
                <a:cubicBezTo>
                  <a:pt x="0" y="79631"/>
                  <a:pt x="64315" y="5812"/>
                  <a:pt x="142490" y="327"/>
                </a:cubicBezTo>
                <a:close/>
              </a:path>
            </a:pathLst>
          </a:custGeom>
          <a:noFill/>
          <a:ln>
            <a:noFill/>
          </a:ln>
        </p:spPr>
      </p:pic>
    </p:spTree>
    <p:extLst>
      <p:ext uri="{BB962C8B-B14F-4D97-AF65-F5344CB8AC3E}">
        <p14:creationId xmlns:p14="http://schemas.microsoft.com/office/powerpoint/2010/main" val="31349885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9"/>
          <p:cNvSpPr txBox="1">
            <a:spLocks noGrp="1"/>
          </p:cNvSpPr>
          <p:nvPr>
            <p:ph type="title"/>
          </p:nvPr>
        </p:nvSpPr>
        <p:spPr>
          <a:xfrm>
            <a:off x="539496" y="521043"/>
            <a:ext cx="5023104" cy="1188720"/>
          </a:xfrm>
          <a:prstGeom prst="rect">
            <a:avLst/>
          </a:prstGeom>
          <a:noFill/>
          <a:ln>
            <a:noFill/>
          </a:ln>
        </p:spPr>
        <p:txBody>
          <a:bodyPr spcFirstLastPara="1" wrap="square" lIns="91425" tIns="45700" rIns="91425" bIns="45700" anchor="t" anchorCtr="0">
            <a:noAutofit/>
          </a:bodyPr>
          <a:lstStyle/>
          <a:p>
            <a:pPr lvl="0">
              <a:buSzPts val="3200"/>
            </a:pPr>
            <a:r>
              <a:rPr lang="en-US" sz="4000" dirty="0">
                <a:solidFill>
                  <a:schemeClr val="accent6"/>
                </a:solidFill>
              </a:rPr>
              <a:t>Ice Breaker!</a:t>
            </a:r>
            <a:br>
              <a:rPr lang="en-US" sz="4000" dirty="0">
                <a:solidFill>
                  <a:schemeClr val="accent6"/>
                </a:solidFill>
              </a:rPr>
            </a:br>
            <a:br>
              <a:rPr lang="en-US" sz="4000" dirty="0">
                <a:solidFill>
                  <a:schemeClr val="accent6"/>
                </a:solidFill>
              </a:rPr>
            </a:br>
            <a:r>
              <a:rPr lang="en-US" sz="4000" dirty="0">
                <a:solidFill>
                  <a:schemeClr val="accent4"/>
                </a:solidFill>
              </a:rPr>
              <a:t>What was the first album you ever bought?</a:t>
            </a:r>
            <a:br>
              <a:rPr lang="en-US" sz="4000" dirty="0">
                <a:solidFill>
                  <a:schemeClr val="accent4"/>
                </a:solidFill>
              </a:rPr>
            </a:br>
            <a:br>
              <a:rPr lang="en-US" sz="4000" dirty="0">
                <a:solidFill>
                  <a:schemeClr val="accent4"/>
                </a:solidFill>
              </a:rPr>
            </a:br>
            <a:r>
              <a:rPr lang="en-US" sz="2800" dirty="0">
                <a:solidFill>
                  <a:schemeClr val="bg1"/>
                </a:solidFill>
              </a:rPr>
              <a:t>(Was it a record, cassette, 8-Track, CD, etc.?)</a:t>
            </a:r>
            <a:endParaRPr sz="2800" dirty="0">
              <a:solidFill>
                <a:schemeClr val="bg1"/>
              </a:solidFill>
            </a:endParaRPr>
          </a:p>
        </p:txBody>
      </p:sp>
      <p:sp>
        <p:nvSpPr>
          <p:cNvPr id="317" name="Google Shape;317;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a:t>
            </a:fld>
            <a:endParaRPr/>
          </a:p>
        </p:txBody>
      </p:sp>
      <p:pic>
        <p:nvPicPr>
          <p:cNvPr id="318" name="Google Shape;318;p9" descr="Assorted cassette tapes"/>
          <p:cNvPicPr preferRelativeResize="0"/>
          <p:nvPr/>
        </p:nvPicPr>
        <p:blipFill>
          <a:blip r:embed="rId3"/>
          <a:srcRect l="17945" r="17945"/>
          <a:stretch/>
        </p:blipFill>
        <p:spPr>
          <a:xfrm>
            <a:off x="6246233" y="282829"/>
            <a:ext cx="5681005" cy="5913163"/>
          </a:xfrm>
          <a:custGeom>
            <a:avLst/>
            <a:gdLst/>
            <a:ahLst/>
            <a:cxnLst/>
            <a:rect l="l" t="t" r="r" b="b"/>
            <a:pathLst>
              <a:path w="5681005" h="5913163" extrusionOk="0">
                <a:moveTo>
                  <a:pt x="2034970" y="651"/>
                </a:moveTo>
                <a:cubicBezTo>
                  <a:pt x="2063218" y="2096"/>
                  <a:pt x="2092164" y="5956"/>
                  <a:pt x="2121610" y="12283"/>
                </a:cubicBezTo>
                <a:lnTo>
                  <a:pt x="4546553" y="548120"/>
                </a:lnTo>
                <a:cubicBezTo>
                  <a:pt x="4754580" y="596350"/>
                  <a:pt x="4859315" y="678066"/>
                  <a:pt x="4901922" y="902128"/>
                </a:cubicBezTo>
                <a:lnTo>
                  <a:pt x="5677730" y="5181667"/>
                </a:lnTo>
                <a:cubicBezTo>
                  <a:pt x="5707367" y="5367060"/>
                  <a:pt x="5531623" y="5520774"/>
                  <a:pt x="5323722" y="5537036"/>
                </a:cubicBezTo>
                <a:lnTo>
                  <a:pt x="368895" y="5911517"/>
                </a:lnTo>
                <a:cubicBezTo>
                  <a:pt x="134506" y="5932009"/>
                  <a:pt x="-52843" y="5758250"/>
                  <a:pt x="13525" y="5557509"/>
                </a:cubicBezTo>
                <a:lnTo>
                  <a:pt x="1612017" y="307648"/>
                </a:lnTo>
                <a:cubicBezTo>
                  <a:pt x="1673686" y="98746"/>
                  <a:pt x="1837233" y="-9468"/>
                  <a:pt x="2034970" y="651"/>
                </a:cubicBezTo>
                <a:close/>
              </a:path>
            </a:pathLst>
          </a:custGeom>
          <a:noFill/>
          <a:ln>
            <a:noFill/>
          </a:ln>
          <a:effectLst>
            <a:outerShdw blurRad="50800" dist="270194" dir="2460000" algn="ctr" rotWithShape="0">
              <a:srgbClr val="000000">
                <a:alpha val="43137"/>
              </a:srgbClr>
            </a:outerShdw>
          </a:effectLst>
        </p:spPr>
      </p:pic>
      <p:sp>
        <p:nvSpPr>
          <p:cNvPr id="2" name="TextBox 1">
            <a:extLst>
              <a:ext uri="{FF2B5EF4-FFF2-40B4-BE49-F238E27FC236}">
                <a16:creationId xmlns:a16="http://schemas.microsoft.com/office/drawing/2014/main" id="{9D818B2E-A581-A3DC-E660-7AE6B35EC34B}"/>
              </a:ext>
            </a:extLst>
          </p:cNvPr>
          <p:cNvSpPr txBox="1"/>
          <p:nvPr/>
        </p:nvSpPr>
        <p:spPr>
          <a:xfrm>
            <a:off x="635537" y="5084302"/>
            <a:ext cx="494908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accent6"/>
                </a:solidFill>
              </a:rPr>
              <a:t>Please let us know your:</a:t>
            </a:r>
          </a:p>
          <a:p>
            <a:pPr marL="285750" indent="-285750">
              <a:buChar char="•"/>
            </a:pPr>
            <a:r>
              <a:rPr lang="en-US" dirty="0">
                <a:solidFill>
                  <a:schemeClr val="accent6"/>
                </a:solidFill>
              </a:rPr>
              <a:t>Name</a:t>
            </a:r>
          </a:p>
          <a:p>
            <a:pPr marL="285750" indent="-285750">
              <a:buChar char="•"/>
            </a:pPr>
            <a:r>
              <a:rPr lang="en-US" dirty="0">
                <a:solidFill>
                  <a:schemeClr val="accent6"/>
                </a:solidFill>
              </a:rPr>
              <a:t>Agency</a:t>
            </a:r>
          </a:p>
          <a:p>
            <a:pPr marL="285750" indent="-285750">
              <a:buChar char="•"/>
            </a:pPr>
            <a:r>
              <a:rPr lang="en-US" dirty="0">
                <a:solidFill>
                  <a:schemeClr val="accent6"/>
                </a:solidFill>
              </a:rPr>
              <a:t>Role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8"/>
          <p:cNvSpPr txBox="1">
            <a:spLocks noGrp="1"/>
          </p:cNvSpPr>
          <p:nvPr>
            <p:ph type="title"/>
          </p:nvPr>
        </p:nvSpPr>
        <p:spPr>
          <a:xfrm>
            <a:off x="959347" y="2386746"/>
            <a:ext cx="9136171" cy="245297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Font typeface="Kadwa"/>
              <a:buNone/>
            </a:pPr>
            <a:r>
              <a:rPr lang="en-US" sz="4000" dirty="0">
                <a:solidFill>
                  <a:schemeClr val="accent6"/>
                </a:solidFill>
              </a:rPr>
              <a:t>ANNOUNCEMENTS</a:t>
            </a:r>
            <a:endParaRPr sz="4000" dirty="0">
              <a:solidFill>
                <a:schemeClr val="accent6"/>
              </a:solidFill>
            </a:endParaRPr>
          </a:p>
        </p:txBody>
      </p:sp>
      <p:sp>
        <p:nvSpPr>
          <p:cNvPr id="310" name="Google Shape;310;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a:t>
            </a:fld>
            <a:endParaRPr dirty="0"/>
          </a:p>
        </p:txBody>
      </p:sp>
      <p:pic>
        <p:nvPicPr>
          <p:cNvPr id="2" name="Google Shape;277;p4">
            <a:extLst>
              <a:ext uri="{FF2B5EF4-FFF2-40B4-BE49-F238E27FC236}">
                <a16:creationId xmlns:a16="http://schemas.microsoft.com/office/drawing/2014/main" id="{DE3452E3-C7FF-33E0-2AAF-CC3E02E34C77}"/>
              </a:ext>
            </a:extLst>
          </p:cNvPr>
          <p:cNvPicPr preferRelativeResize="0"/>
          <p:nvPr/>
        </p:nvPicPr>
        <p:blipFill>
          <a:blip r:embed="rId3">
            <a:extLst>
              <a:ext uri="{837473B0-CC2E-450A-ABE3-18F120FF3D39}">
                <a1611:picAttrSrcUrl xmlns:a1611="http://schemas.microsoft.com/office/drawing/2016/11/main" r:id="rId4"/>
              </a:ext>
            </a:extLst>
          </a:blip>
          <a:srcRect l="2675" r="2675"/>
          <a:stretch/>
        </p:blipFill>
        <p:spPr>
          <a:xfrm>
            <a:off x="5276973" y="669981"/>
            <a:ext cx="5023103" cy="5306987"/>
          </a:xfrm>
          <a:custGeom>
            <a:avLst/>
            <a:gdLst/>
            <a:ahLst/>
            <a:cxnLst/>
            <a:rect l="l" t="t" r="r" b="b"/>
            <a:pathLst>
              <a:path w="2690223" h="2538003" extrusionOk="0">
                <a:moveTo>
                  <a:pt x="142490" y="327"/>
                </a:moveTo>
                <a:cubicBezTo>
                  <a:pt x="153657" y="-457"/>
                  <a:pt x="165108" y="154"/>
                  <a:pt x="176695" y="2327"/>
                </a:cubicBezTo>
                <a:lnTo>
                  <a:pt x="2331786" y="484616"/>
                </a:lnTo>
                <a:cubicBezTo>
                  <a:pt x="2401304" y="497649"/>
                  <a:pt x="2496893" y="561376"/>
                  <a:pt x="2507032" y="646827"/>
                </a:cubicBezTo>
                <a:lnTo>
                  <a:pt x="2689519" y="1990862"/>
                </a:lnTo>
                <a:cubicBezTo>
                  <a:pt x="2698210" y="2073416"/>
                  <a:pt x="2625793" y="2131348"/>
                  <a:pt x="2512825" y="2153073"/>
                </a:cubicBezTo>
                <a:lnTo>
                  <a:pt x="283869" y="2535428"/>
                </a:lnTo>
                <a:cubicBezTo>
                  <a:pt x="170901" y="2552808"/>
                  <a:pt x="111520" y="2480391"/>
                  <a:pt x="107175" y="2373217"/>
                </a:cubicBezTo>
                <a:lnTo>
                  <a:pt x="0" y="164537"/>
                </a:lnTo>
                <a:cubicBezTo>
                  <a:pt x="0" y="79631"/>
                  <a:pt x="64315" y="5812"/>
                  <a:pt x="142490" y="327"/>
                </a:cubicBezTo>
                <a:close/>
              </a:path>
            </a:pathLst>
          </a:cu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EE133-A43B-1666-9DCF-27FEF707B544}"/>
              </a:ext>
            </a:extLst>
          </p:cNvPr>
          <p:cNvSpPr>
            <a:spLocks noGrp="1"/>
          </p:cNvSpPr>
          <p:nvPr>
            <p:ph type="title"/>
          </p:nvPr>
        </p:nvSpPr>
        <p:spPr>
          <a:xfrm>
            <a:off x="714632" y="690743"/>
            <a:ext cx="5023104" cy="1188720"/>
          </a:xfrm>
        </p:spPr>
        <p:txBody>
          <a:bodyPr/>
          <a:lstStyle/>
          <a:p>
            <a:r>
              <a:rPr lang="en-US" dirty="0">
                <a:solidFill>
                  <a:schemeClr val="accent6"/>
                </a:solidFill>
              </a:rPr>
              <a:t>Data Quality Checks</a:t>
            </a:r>
          </a:p>
        </p:txBody>
      </p:sp>
      <p:sp>
        <p:nvSpPr>
          <p:cNvPr id="3" name="Text Placeholder 2">
            <a:extLst>
              <a:ext uri="{FF2B5EF4-FFF2-40B4-BE49-F238E27FC236}">
                <a16:creationId xmlns:a16="http://schemas.microsoft.com/office/drawing/2014/main" id="{5634FB5F-27BE-DC63-3527-A262EB07A042}"/>
              </a:ext>
            </a:extLst>
          </p:cNvPr>
          <p:cNvSpPr>
            <a:spLocks noGrp="1"/>
          </p:cNvSpPr>
          <p:nvPr>
            <p:ph type="body" idx="1"/>
          </p:nvPr>
        </p:nvSpPr>
        <p:spPr>
          <a:xfrm>
            <a:off x="6454264" y="1508760"/>
            <a:ext cx="5023104" cy="3840480"/>
          </a:xfrm>
        </p:spPr>
        <p:txBody>
          <a:bodyPr/>
          <a:lstStyle/>
          <a:p>
            <a:pPr>
              <a:buFont typeface="Wingdings" pitchFamily="2" charset="2"/>
              <a:buChar char="ü"/>
            </a:pPr>
            <a:r>
              <a:rPr lang="en-US" dirty="0"/>
              <a:t>Run reports regularly</a:t>
            </a:r>
          </a:p>
          <a:p>
            <a:pPr marL="114300" indent="0">
              <a:buNone/>
            </a:pPr>
            <a:endParaRPr lang="en-US" dirty="0"/>
          </a:p>
          <a:p>
            <a:pPr>
              <a:buFont typeface="Wingdings" pitchFamily="2" charset="2"/>
              <a:buChar char="ü"/>
            </a:pPr>
            <a:r>
              <a:rPr lang="en-US" dirty="0"/>
              <a:t>Correct the data if you run into data quality issues.</a:t>
            </a:r>
          </a:p>
          <a:p>
            <a:pPr marL="114300" indent="0">
              <a:buNone/>
            </a:pPr>
            <a:endParaRPr lang="en-US" dirty="0"/>
          </a:p>
          <a:p>
            <a:pPr>
              <a:buFont typeface="Wingdings" pitchFamily="2" charset="2"/>
              <a:buChar char="ü"/>
            </a:pPr>
            <a:r>
              <a:rPr lang="en-US" dirty="0"/>
              <a:t>Work with staff to improve data quality.</a:t>
            </a:r>
          </a:p>
          <a:p>
            <a:pPr>
              <a:buFont typeface="Wingdings" pitchFamily="2" charset="2"/>
              <a:buChar char="ü"/>
            </a:pPr>
            <a:endParaRPr lang="en-US" dirty="0"/>
          </a:p>
          <a:p>
            <a:pPr>
              <a:buFont typeface="Wingdings" pitchFamily="2" charset="2"/>
              <a:buChar char="ü"/>
            </a:pPr>
            <a:r>
              <a:rPr lang="en-US" dirty="0"/>
              <a:t>Update information as needed.</a:t>
            </a:r>
          </a:p>
          <a:p>
            <a:pPr>
              <a:buFont typeface="Wingdings" pitchFamily="2" charset="2"/>
              <a:buChar char="ü"/>
            </a:pPr>
            <a:endParaRPr lang="en-US" dirty="0"/>
          </a:p>
          <a:p>
            <a:pPr>
              <a:buFont typeface="Wingdings" pitchFamily="2" charset="2"/>
              <a:buChar char="ü"/>
            </a:pPr>
            <a:endParaRPr lang="en-US" dirty="0"/>
          </a:p>
          <a:p>
            <a:pPr>
              <a:buFont typeface="Wingdings" pitchFamily="2" charset="2"/>
              <a:buChar char="ü"/>
            </a:pPr>
            <a:endParaRPr lang="en-US" dirty="0"/>
          </a:p>
          <a:p>
            <a:pPr>
              <a:buFont typeface="Wingdings" pitchFamily="2" charset="2"/>
              <a:buChar char="ü"/>
            </a:pPr>
            <a:endParaRPr lang="en-US" dirty="0"/>
          </a:p>
        </p:txBody>
      </p:sp>
      <p:sp>
        <p:nvSpPr>
          <p:cNvPr id="4" name="Slide Number Placeholder 3">
            <a:extLst>
              <a:ext uri="{FF2B5EF4-FFF2-40B4-BE49-F238E27FC236}">
                <a16:creationId xmlns:a16="http://schemas.microsoft.com/office/drawing/2014/main" id="{6F68CF99-8253-9230-AAB7-0D1824DC8AD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a:t>
            </a:fld>
            <a:endParaRPr lang="en-US"/>
          </a:p>
        </p:txBody>
      </p:sp>
      <p:pic>
        <p:nvPicPr>
          <p:cNvPr id="8" name="Picture 7" descr="A green tick symbol on a black background&#10;&#10;AI-generated content may be incorrect.">
            <a:extLst>
              <a:ext uri="{FF2B5EF4-FFF2-40B4-BE49-F238E27FC236}">
                <a16:creationId xmlns:a16="http://schemas.microsoft.com/office/drawing/2014/main" id="{C8929753-84B6-E331-7C19-93B60BC90C7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14749" y="1508760"/>
            <a:ext cx="4685270" cy="4633784"/>
          </a:xfrm>
          <a:prstGeom prst="rect">
            <a:avLst/>
          </a:prstGeom>
        </p:spPr>
      </p:pic>
    </p:spTree>
    <p:extLst>
      <p:ext uri="{BB962C8B-B14F-4D97-AF65-F5344CB8AC3E}">
        <p14:creationId xmlns:p14="http://schemas.microsoft.com/office/powerpoint/2010/main" val="16027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10"/>
          <p:cNvSpPr txBox="1">
            <a:spLocks noGrp="1"/>
          </p:cNvSpPr>
          <p:nvPr>
            <p:ph type="title"/>
          </p:nvPr>
        </p:nvSpPr>
        <p:spPr>
          <a:xfrm>
            <a:off x="2396943" y="444336"/>
            <a:ext cx="7398114" cy="118872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200"/>
              <a:buFont typeface="Kadwa"/>
              <a:buNone/>
            </a:pPr>
            <a:r>
              <a:rPr lang="en-US" sz="4000" dirty="0">
                <a:solidFill>
                  <a:schemeClr val="accent6"/>
                </a:solidFill>
              </a:rPr>
              <a:t>Annual Assessments</a:t>
            </a:r>
            <a:endParaRPr sz="4000" dirty="0">
              <a:solidFill>
                <a:schemeClr val="accent6"/>
              </a:solidFill>
            </a:endParaRPr>
          </a:p>
        </p:txBody>
      </p:sp>
      <p:sp>
        <p:nvSpPr>
          <p:cNvPr id="324" name="Google Shape;324;p10"/>
          <p:cNvSpPr txBox="1">
            <a:spLocks noGrp="1"/>
          </p:cNvSpPr>
          <p:nvPr>
            <p:ph type="body" idx="1"/>
          </p:nvPr>
        </p:nvSpPr>
        <p:spPr>
          <a:xfrm>
            <a:off x="862913" y="1143318"/>
            <a:ext cx="11018191" cy="3840480"/>
          </a:xfrm>
          <a:prstGeom prst="rect">
            <a:avLst/>
          </a:prstGeom>
          <a:noFill/>
          <a:ln>
            <a:noFill/>
          </a:ln>
        </p:spPr>
        <p:txBody>
          <a:bodyPr spcFirstLastPara="1" wrap="square" lIns="91425" tIns="45700" rIns="91425" bIns="45700" anchor="t" anchorCtr="0">
            <a:noAutofit/>
          </a:bodyPr>
          <a:lstStyle/>
          <a:p>
            <a:pPr marL="0" lvl="0" indent="0">
              <a:spcBef>
                <a:spcPts val="0"/>
              </a:spcBef>
              <a:buNone/>
            </a:pPr>
            <a:r>
              <a:rPr lang="en-US" sz="2000" b="1" i="1" dirty="0">
                <a:solidFill>
                  <a:schemeClr val="accent6"/>
                </a:solidFill>
              </a:rPr>
              <a:t>HUD Says:</a:t>
            </a:r>
          </a:p>
          <a:p>
            <a:pPr marL="0" lvl="0" indent="0">
              <a:spcBef>
                <a:spcPts val="0"/>
              </a:spcBef>
              <a:buNone/>
            </a:pPr>
            <a:endParaRPr lang="en-US" dirty="0"/>
          </a:p>
          <a:p>
            <a:pPr marL="0" lvl="0" indent="0">
              <a:spcBef>
                <a:spcPts val="0"/>
              </a:spcBef>
              <a:buNone/>
            </a:pPr>
            <a:r>
              <a:rPr lang="en-US" i="1" dirty="0">
                <a:solidFill>
                  <a:schemeClr val="accent6"/>
                </a:solidFill>
              </a:rPr>
              <a:t>Annual Assessment</a:t>
            </a:r>
            <a:r>
              <a:rPr lang="en-US" i="1" dirty="0"/>
              <a:t>– Data elements required for collection at annual assessment must be entered with an ‘Information Date’ of no more than 30 days before or after the anniversary of the Head of Household’s ‘Project Start Date’, regardless of the date of the most recent ‘update’ or any other ‘annual assessment’.</a:t>
            </a:r>
            <a:endParaRPr i="1" dirty="0"/>
          </a:p>
          <a:p>
            <a:pPr marL="228600" lvl="0" indent="-114300" algn="l" rtl="0">
              <a:lnSpc>
                <a:spcPct val="100000"/>
              </a:lnSpc>
              <a:spcBef>
                <a:spcPts val="1000"/>
              </a:spcBef>
              <a:spcAft>
                <a:spcPts val="0"/>
              </a:spcAft>
              <a:buClr>
                <a:schemeClr val="lt1"/>
              </a:buClr>
              <a:buSzPts val="1800"/>
              <a:buNone/>
            </a:pPr>
            <a:endParaRPr dirty="0"/>
          </a:p>
        </p:txBody>
      </p:sp>
      <p:sp>
        <p:nvSpPr>
          <p:cNvPr id="325" name="Google Shape;325;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a:t>
            </a:fld>
            <a:endParaRPr/>
          </a:p>
        </p:txBody>
      </p:sp>
      <p:grpSp>
        <p:nvGrpSpPr>
          <p:cNvPr id="5" name="Group 4">
            <a:extLst>
              <a:ext uri="{FF2B5EF4-FFF2-40B4-BE49-F238E27FC236}">
                <a16:creationId xmlns:a16="http://schemas.microsoft.com/office/drawing/2014/main" id="{C26B5065-E8D6-4E2E-0D0D-EBB3D4F83A7D}"/>
              </a:ext>
            </a:extLst>
          </p:cNvPr>
          <p:cNvGrpSpPr/>
          <p:nvPr/>
        </p:nvGrpSpPr>
        <p:grpSpPr>
          <a:xfrm>
            <a:off x="1426175" y="2899433"/>
            <a:ext cx="9339649" cy="3456917"/>
            <a:chOff x="1426175" y="2899433"/>
            <a:chExt cx="9339649" cy="3456917"/>
          </a:xfrm>
        </p:grpSpPr>
        <p:graphicFrame>
          <p:nvGraphicFramePr>
            <p:cNvPr id="2" name="Diagram 1">
              <a:extLst>
                <a:ext uri="{FF2B5EF4-FFF2-40B4-BE49-F238E27FC236}">
                  <a16:creationId xmlns:a16="http://schemas.microsoft.com/office/drawing/2014/main" id="{B7326FE9-787F-D5F8-7E79-D2433FCE5EDB}"/>
                </a:ext>
              </a:extLst>
            </p:cNvPr>
            <p:cNvGraphicFramePr/>
            <p:nvPr>
              <p:extLst>
                <p:ext uri="{D42A27DB-BD31-4B8C-83A1-F6EECF244321}">
                  <p14:modId xmlns:p14="http://schemas.microsoft.com/office/powerpoint/2010/main" val="989663034"/>
                </p:ext>
              </p:extLst>
            </p:nvPr>
          </p:nvGraphicFramePr>
          <p:xfrm>
            <a:off x="1426175" y="2899433"/>
            <a:ext cx="9339649" cy="34569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a:extLst>
                <a:ext uri="{FF2B5EF4-FFF2-40B4-BE49-F238E27FC236}">
                  <a16:creationId xmlns:a16="http://schemas.microsoft.com/office/drawing/2014/main" id="{992726BF-4DF3-722C-AB68-CE390A954BBA}"/>
                </a:ext>
              </a:extLst>
            </p:cNvPr>
            <p:cNvSpPr/>
            <p:nvPr/>
          </p:nvSpPr>
          <p:spPr>
            <a:xfrm>
              <a:off x="4619366" y="3044023"/>
              <a:ext cx="2953264" cy="3167735"/>
            </a:xfrm>
            <a:prstGeom prst="ellips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Box 3">
            <a:extLst>
              <a:ext uri="{FF2B5EF4-FFF2-40B4-BE49-F238E27FC236}">
                <a16:creationId xmlns:a16="http://schemas.microsoft.com/office/drawing/2014/main" id="{BA6E9533-CC97-B8A2-EDBD-8C0966B70A83}"/>
              </a:ext>
            </a:extLst>
          </p:cNvPr>
          <p:cNvSpPr txBox="1"/>
          <p:nvPr/>
        </p:nvSpPr>
        <p:spPr>
          <a:xfrm>
            <a:off x="4794422" y="4051170"/>
            <a:ext cx="2778208" cy="1077218"/>
          </a:xfrm>
          <a:prstGeom prst="rect">
            <a:avLst/>
          </a:prstGeom>
          <a:noFill/>
        </p:spPr>
        <p:txBody>
          <a:bodyPr wrap="square" rtlCol="0">
            <a:spAutoFit/>
          </a:bodyPr>
          <a:lstStyle/>
          <a:p>
            <a:pPr algn="ctr"/>
            <a:r>
              <a:rPr lang="en-US" sz="3200" dirty="0">
                <a:solidFill>
                  <a:schemeClr val="bg2"/>
                </a:solidFill>
              </a:rPr>
              <a:t>Anniversary Date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24">
                                            <p:txEl>
                                              <p:pRg st="2" end="2"/>
                                            </p:txEl>
                                          </p:spTgt>
                                        </p:tgtEl>
                                        <p:attrNameLst>
                                          <p:attrName>style.visibility</p:attrName>
                                        </p:attrNameLst>
                                      </p:cBhvr>
                                      <p:to>
                                        <p:strVal val="visible"/>
                                      </p:to>
                                    </p:set>
                                    <p:anim calcmode="lin" valueType="num">
                                      <p:cBhvr additive="base">
                                        <p:cTn id="7" dur="500"/>
                                        <p:tgtEl>
                                          <p:spTgt spid="324">
                                            <p:txEl>
                                              <p:pRg st="2" end="2"/>
                                            </p:txEl>
                                          </p:spTgt>
                                        </p:tgtEl>
                                        <p:attrNameLst>
                                          <p:attrName>ppt_y</p:attrName>
                                        </p:attrNameLst>
                                      </p:cBhvr>
                                      <p:tavLst>
                                        <p:tav tm="0">
                                          <p:val>
                                            <p:strVal val="#ppt_y+#ppt_h*1.125000"/>
                                          </p:val>
                                        </p:tav>
                                        <p:tav tm="100000">
                                          <p:val>
                                            <p:strVal val="#ppt_y"/>
                                          </p:val>
                                        </p:tav>
                                      </p:tavLst>
                                    </p:anim>
                                    <p:animEffect transition="in" filter="wipe(up)">
                                      <p:cBhvr>
                                        <p:cTn id="8" dur="500"/>
                                        <p:tgtEl>
                                          <p:spTgt spid="324">
                                            <p:txEl>
                                              <p:pRg st="2" end="2"/>
                                            </p:txEl>
                                          </p:spTgt>
                                        </p:tgtEl>
                                      </p:cBhvr>
                                    </p:animEffect>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9" name="Google Shape;359;p13"/>
          <p:cNvSpPr txBox="1">
            <a:spLocks noGrp="1"/>
          </p:cNvSpPr>
          <p:nvPr>
            <p:ph type="subTitle" idx="1"/>
          </p:nvPr>
        </p:nvSpPr>
        <p:spPr>
          <a:xfrm>
            <a:off x="2007393" y="639576"/>
            <a:ext cx="8177213" cy="979159"/>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2400"/>
              <a:buNone/>
            </a:pPr>
            <a:r>
              <a:rPr lang="en-US" sz="4000" b="1" dirty="0">
                <a:solidFill>
                  <a:schemeClr val="accent6"/>
                </a:solidFill>
                <a:latin typeface="Kadwa" pitchFamily="2" charset="77"/>
                <a:cs typeface="Kadwa" pitchFamily="2" charset="77"/>
              </a:rPr>
              <a:t>Annual Assessments</a:t>
            </a:r>
            <a:endParaRPr sz="4000" b="1" dirty="0">
              <a:solidFill>
                <a:schemeClr val="accent6"/>
              </a:solidFill>
              <a:latin typeface="Kadwa" pitchFamily="2" charset="77"/>
              <a:cs typeface="Kadwa" pitchFamily="2" charset="77"/>
            </a:endParaRPr>
          </a:p>
        </p:txBody>
      </p:sp>
      <p:sp>
        <p:nvSpPr>
          <p:cNvPr id="360" name="Google Shape;36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a:p>
        </p:txBody>
      </p:sp>
      <p:pic>
        <p:nvPicPr>
          <p:cNvPr id="5" name="Picture 4" descr="A screenshot of a computer&#10;&#10;AI-generated content may be incorrect.">
            <a:extLst>
              <a:ext uri="{FF2B5EF4-FFF2-40B4-BE49-F238E27FC236}">
                <a16:creationId xmlns:a16="http://schemas.microsoft.com/office/drawing/2014/main" id="{8B50B125-14C2-3449-CDC8-8FECF4DABBFF}"/>
              </a:ext>
            </a:extLst>
          </p:cNvPr>
          <p:cNvPicPr>
            <a:picLocks noChangeAspect="1"/>
          </p:cNvPicPr>
          <p:nvPr/>
        </p:nvPicPr>
        <p:blipFill>
          <a:blip r:embed="rId3"/>
          <a:stretch>
            <a:fillRect/>
          </a:stretch>
        </p:blipFill>
        <p:spPr>
          <a:xfrm>
            <a:off x="861706" y="1721950"/>
            <a:ext cx="10468585" cy="3801521"/>
          </a:xfrm>
          <a:prstGeom prst="rect">
            <a:avLst/>
          </a:prstGeom>
          <a:effectLst>
            <a:outerShdw blurRad="50800" dist="250002" dir="2700000" algn="tl" rotWithShape="0">
              <a:prstClr val="black">
                <a:alpha val="40000"/>
              </a:prstClr>
            </a:outerShdw>
          </a:effectLst>
          <a:scene3d>
            <a:camera prst="orthographicFront"/>
            <a:lightRig rig="threePt" dir="t"/>
          </a:scene3d>
          <a:sp3d>
            <a:bevelT/>
          </a:sp3d>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11"/>
          <p:cNvSpPr txBox="1">
            <a:spLocks noGrp="1"/>
          </p:cNvSpPr>
          <p:nvPr>
            <p:ph type="title"/>
          </p:nvPr>
        </p:nvSpPr>
        <p:spPr>
          <a:xfrm>
            <a:off x="292953" y="459613"/>
            <a:ext cx="5023104" cy="118872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Font typeface="Kadwa"/>
              <a:buNone/>
            </a:pPr>
            <a:r>
              <a:rPr lang="en-US" sz="4000" i="1" dirty="0">
                <a:solidFill>
                  <a:schemeClr val="accent4"/>
                </a:solidFill>
              </a:rPr>
              <a:t>NEW</a:t>
            </a:r>
            <a:r>
              <a:rPr lang="en-US" sz="4000" dirty="0"/>
              <a:t>  Report!</a:t>
            </a:r>
            <a:endParaRPr sz="4000" dirty="0"/>
          </a:p>
        </p:txBody>
      </p:sp>
      <p:sp>
        <p:nvSpPr>
          <p:cNvPr id="332" name="Google Shape;332;p11"/>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sp>
        <p:nvSpPr>
          <p:cNvPr id="4" name="Text Placeholder 3">
            <a:extLst>
              <a:ext uri="{FF2B5EF4-FFF2-40B4-BE49-F238E27FC236}">
                <a16:creationId xmlns:a16="http://schemas.microsoft.com/office/drawing/2014/main" id="{CE9132BB-588E-81E1-020C-BD78D674D4A2}"/>
              </a:ext>
            </a:extLst>
          </p:cNvPr>
          <p:cNvSpPr>
            <a:spLocks noGrp="1"/>
          </p:cNvSpPr>
          <p:nvPr>
            <p:ph type="body" idx="1"/>
          </p:nvPr>
        </p:nvSpPr>
        <p:spPr>
          <a:xfrm>
            <a:off x="292953" y="1369187"/>
            <a:ext cx="5023104" cy="3840480"/>
          </a:xfrm>
        </p:spPr>
        <p:txBody>
          <a:bodyPr/>
          <a:lstStyle/>
          <a:p>
            <a:pPr marL="114300" indent="0">
              <a:buNone/>
            </a:pPr>
            <a:r>
              <a:rPr lang="en-US" dirty="0">
                <a:solidFill>
                  <a:schemeClr val="accent6"/>
                </a:solidFill>
              </a:rPr>
              <a:t>[GNRL-409] Annual Assessment Overview</a:t>
            </a:r>
          </a:p>
          <a:p>
            <a:pPr marL="114300" indent="0">
              <a:buNone/>
            </a:pPr>
            <a:r>
              <a:rPr lang="en-US" dirty="0">
                <a:solidFill>
                  <a:schemeClr val="accent6"/>
                </a:solidFill>
              </a:rPr>
              <a:t>(Program Based Reports)</a:t>
            </a:r>
          </a:p>
          <a:p>
            <a:pPr>
              <a:buFont typeface="Wingdings" pitchFamily="2" charset="2"/>
              <a:buChar char="Ø"/>
            </a:pPr>
            <a:r>
              <a:rPr lang="en-US" dirty="0"/>
              <a:t>Tracks client progress regarding their annual assessments.</a:t>
            </a:r>
          </a:p>
          <a:p>
            <a:pPr>
              <a:buFont typeface="Wingdings" pitchFamily="2" charset="2"/>
              <a:buChar char="Ø"/>
            </a:pPr>
            <a:r>
              <a:rPr lang="en-US" dirty="0"/>
              <a:t>A comprehensive look into the timely completion of assessments.</a:t>
            </a:r>
          </a:p>
          <a:p>
            <a:pPr>
              <a:buFont typeface="Wingdings" pitchFamily="2" charset="2"/>
              <a:buChar char="Ø"/>
            </a:pPr>
            <a:r>
              <a:rPr lang="en-US" dirty="0"/>
              <a:t>Flag overdue assessments and data-related issues to assist with data quality, compliance, and monitoring. </a:t>
            </a:r>
          </a:p>
          <a:p>
            <a:pPr marL="114300" indent="0">
              <a:buNone/>
            </a:pPr>
            <a:br>
              <a:rPr lang="en-US" dirty="0"/>
            </a:br>
            <a:endParaRPr lang="en-US" dirty="0"/>
          </a:p>
        </p:txBody>
      </p:sp>
      <p:pic>
        <p:nvPicPr>
          <p:cNvPr id="8" name="Picture 7" descr="A screenshot of a form&#10;&#10;AI-generated content may be incorrect.">
            <a:extLst>
              <a:ext uri="{FF2B5EF4-FFF2-40B4-BE49-F238E27FC236}">
                <a16:creationId xmlns:a16="http://schemas.microsoft.com/office/drawing/2014/main" id="{85E7A4A0-BBB1-07D6-3E42-5ABE50653317}"/>
              </a:ext>
            </a:extLst>
          </p:cNvPr>
          <p:cNvPicPr>
            <a:picLocks noChangeAspect="1"/>
          </p:cNvPicPr>
          <p:nvPr/>
        </p:nvPicPr>
        <p:blipFill>
          <a:blip r:embed="rId3"/>
          <a:stretch>
            <a:fillRect/>
          </a:stretch>
        </p:blipFill>
        <p:spPr>
          <a:xfrm>
            <a:off x="5085014" y="723444"/>
            <a:ext cx="6542184" cy="1834463"/>
          </a:xfrm>
          <a:prstGeom prst="rect">
            <a:avLst/>
          </a:prstGeom>
          <a:ln>
            <a:solidFill>
              <a:schemeClr val="tx1"/>
            </a:solidFill>
          </a:ln>
          <a:effectLst>
            <a:outerShdw blurRad="50800" dist="259013" dir="2700000" algn="tl" rotWithShape="0">
              <a:prstClr val="black">
                <a:alpha val="40000"/>
              </a:prstClr>
            </a:outerShdw>
          </a:effectLst>
          <a:scene3d>
            <a:camera prst="orthographicFront"/>
            <a:lightRig rig="threePt" dir="t"/>
          </a:scene3d>
          <a:sp3d>
            <a:bevelT/>
          </a:sp3d>
        </p:spPr>
      </p:pic>
      <p:pic>
        <p:nvPicPr>
          <p:cNvPr id="10" name="Picture 9" descr="A screenshot of a phone&#10;&#10;AI-generated content may be incorrect.">
            <a:extLst>
              <a:ext uri="{FF2B5EF4-FFF2-40B4-BE49-F238E27FC236}">
                <a16:creationId xmlns:a16="http://schemas.microsoft.com/office/drawing/2014/main" id="{5DBF117F-489A-DA91-6A19-A13AB7BD39CA}"/>
              </a:ext>
            </a:extLst>
          </p:cNvPr>
          <p:cNvPicPr>
            <a:picLocks noChangeAspect="1"/>
          </p:cNvPicPr>
          <p:nvPr/>
        </p:nvPicPr>
        <p:blipFill>
          <a:blip r:embed="rId4"/>
          <a:stretch>
            <a:fillRect/>
          </a:stretch>
        </p:blipFill>
        <p:spPr>
          <a:xfrm>
            <a:off x="5356862" y="2412893"/>
            <a:ext cx="8159257" cy="1834463"/>
          </a:xfrm>
          <a:prstGeom prst="rect">
            <a:avLst/>
          </a:prstGeom>
          <a:ln>
            <a:solidFill>
              <a:schemeClr val="tx1"/>
            </a:solidFill>
          </a:ln>
          <a:effectLst>
            <a:outerShdw blurRad="50800" dist="259013" dir="2700000" algn="tl" rotWithShape="0">
              <a:prstClr val="black">
                <a:alpha val="40000"/>
              </a:prstClr>
            </a:outerShdw>
          </a:effectLst>
          <a:scene3d>
            <a:camera prst="orthographicFront"/>
            <a:lightRig rig="threePt" dir="t"/>
          </a:scene3d>
          <a:sp3d>
            <a:bevelT/>
          </a:sp3d>
        </p:spPr>
      </p:pic>
      <p:pic>
        <p:nvPicPr>
          <p:cNvPr id="12" name="Picture 11" descr="A screenshot of a computer&#10;&#10;AI-generated content may be incorrect.">
            <a:extLst>
              <a:ext uri="{FF2B5EF4-FFF2-40B4-BE49-F238E27FC236}">
                <a16:creationId xmlns:a16="http://schemas.microsoft.com/office/drawing/2014/main" id="{4499248A-4D14-E9AF-AC53-BC861226CAFA}"/>
              </a:ext>
            </a:extLst>
          </p:cNvPr>
          <p:cNvPicPr>
            <a:picLocks noChangeAspect="1"/>
          </p:cNvPicPr>
          <p:nvPr/>
        </p:nvPicPr>
        <p:blipFill>
          <a:blip r:embed="rId5"/>
          <a:stretch>
            <a:fillRect/>
          </a:stretch>
        </p:blipFill>
        <p:spPr>
          <a:xfrm>
            <a:off x="5895203" y="3710182"/>
            <a:ext cx="7772400" cy="2828730"/>
          </a:xfrm>
          <a:prstGeom prst="rect">
            <a:avLst/>
          </a:prstGeom>
          <a:ln>
            <a:solidFill>
              <a:schemeClr val="tx1"/>
            </a:solidFill>
          </a:ln>
          <a:effectLst>
            <a:outerShdw blurRad="50800" dist="259013" dir="2700000" algn="tl" rotWithShape="0">
              <a:prstClr val="black">
                <a:alpha val="40000"/>
              </a:prstClr>
            </a:outerShdw>
          </a:effectLst>
          <a:scene3d>
            <a:camera prst="orthographicFront"/>
            <a:lightRig rig="threePt" dir="t"/>
          </a:scene3d>
          <a:sp3d>
            <a:bevelT/>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DBF38-00F7-6029-AB09-16B2300302E2}"/>
              </a:ext>
            </a:extLst>
          </p:cNvPr>
          <p:cNvSpPr>
            <a:spLocks noGrp="1"/>
          </p:cNvSpPr>
          <p:nvPr>
            <p:ph type="title"/>
          </p:nvPr>
        </p:nvSpPr>
        <p:spPr>
          <a:xfrm>
            <a:off x="490152" y="827903"/>
            <a:ext cx="10515600" cy="731520"/>
          </a:xfrm>
        </p:spPr>
        <p:txBody>
          <a:bodyPr/>
          <a:lstStyle/>
          <a:p>
            <a:r>
              <a:rPr lang="en-US" dirty="0">
                <a:solidFill>
                  <a:schemeClr val="accent6"/>
                </a:solidFill>
              </a:rPr>
              <a:t>[GNRL-409] Annual Assessment Overview</a:t>
            </a:r>
            <a:br>
              <a:rPr lang="en-US" dirty="0">
                <a:solidFill>
                  <a:schemeClr val="accent6"/>
                </a:solidFill>
              </a:rPr>
            </a:br>
            <a:endParaRPr lang="en-US" dirty="0"/>
          </a:p>
        </p:txBody>
      </p:sp>
      <p:sp>
        <p:nvSpPr>
          <p:cNvPr id="5" name="Slide Number Placeholder 4">
            <a:extLst>
              <a:ext uri="{FF2B5EF4-FFF2-40B4-BE49-F238E27FC236}">
                <a16:creationId xmlns:a16="http://schemas.microsoft.com/office/drawing/2014/main" id="{646F6F60-8598-22E3-0886-448BA3B6711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pic>
        <p:nvPicPr>
          <p:cNvPr id="7" name="Picture 6" descr="A screenshot of a table&#10;&#10;AI-generated content may be incorrect.">
            <a:extLst>
              <a:ext uri="{FF2B5EF4-FFF2-40B4-BE49-F238E27FC236}">
                <a16:creationId xmlns:a16="http://schemas.microsoft.com/office/drawing/2014/main" id="{62C6E374-60E6-08B3-C26E-B5CFF56CEE51}"/>
              </a:ext>
            </a:extLst>
          </p:cNvPr>
          <p:cNvPicPr>
            <a:picLocks noChangeAspect="1"/>
          </p:cNvPicPr>
          <p:nvPr/>
        </p:nvPicPr>
        <p:blipFill>
          <a:blip r:embed="rId2"/>
          <a:stretch>
            <a:fillRect/>
          </a:stretch>
        </p:blipFill>
        <p:spPr>
          <a:xfrm>
            <a:off x="490152" y="2115489"/>
            <a:ext cx="11162965" cy="2627021"/>
          </a:xfrm>
          <a:prstGeom prst="rect">
            <a:avLst/>
          </a:prstGeom>
          <a:effectLst>
            <a:outerShdw blurRad="50800" dist="148556" dir="2700000" algn="tl" rotWithShape="0">
              <a:prstClr val="black">
                <a:alpha val="40000"/>
              </a:prstClr>
            </a:outerShdw>
          </a:effectLst>
          <a:scene3d>
            <a:camera prst="orthographicFront"/>
            <a:lightRig rig="threePt" dir="t"/>
          </a:scene3d>
          <a:sp3d>
            <a:bevelT/>
          </a:sp3d>
        </p:spPr>
      </p:pic>
    </p:spTree>
    <p:extLst>
      <p:ext uri="{BB962C8B-B14F-4D97-AF65-F5344CB8AC3E}">
        <p14:creationId xmlns:p14="http://schemas.microsoft.com/office/powerpoint/2010/main" val="20845791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15"/>
          <p:cNvSpPr txBox="1">
            <a:spLocks noGrp="1"/>
          </p:cNvSpPr>
          <p:nvPr>
            <p:ph type="title"/>
          </p:nvPr>
        </p:nvSpPr>
        <p:spPr>
          <a:xfrm>
            <a:off x="219293" y="251042"/>
            <a:ext cx="6300958" cy="118872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Font typeface="Kadwa"/>
              <a:buNone/>
            </a:pPr>
            <a:r>
              <a:rPr lang="en-US" dirty="0">
                <a:solidFill>
                  <a:schemeClr val="accent6"/>
                </a:solidFill>
              </a:rPr>
              <a:t>Universal Data Elements Data Quality</a:t>
            </a:r>
            <a:endParaRPr dirty="0">
              <a:solidFill>
                <a:schemeClr val="accent6"/>
              </a:solidFill>
            </a:endParaRPr>
          </a:p>
        </p:txBody>
      </p:sp>
      <p:sp>
        <p:nvSpPr>
          <p:cNvPr id="373" name="Google Shape;373;p15"/>
          <p:cNvSpPr txBox="1">
            <a:spLocks noGrp="1"/>
          </p:cNvSpPr>
          <p:nvPr>
            <p:ph type="body" idx="1"/>
          </p:nvPr>
        </p:nvSpPr>
        <p:spPr>
          <a:xfrm>
            <a:off x="309907" y="1633564"/>
            <a:ext cx="4136375" cy="384048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1800"/>
              <a:buNone/>
            </a:pPr>
            <a:r>
              <a:rPr lang="en-US" sz="2000" dirty="0">
                <a:solidFill>
                  <a:schemeClr val="accent6"/>
                </a:solidFill>
              </a:rPr>
              <a:t>What are Universal Data Elements (UDE)?</a:t>
            </a:r>
          </a:p>
          <a:p>
            <a:pPr marL="0" lvl="0" indent="0" algn="l" rtl="0">
              <a:lnSpc>
                <a:spcPct val="100000"/>
              </a:lnSpc>
              <a:spcBef>
                <a:spcPts val="0"/>
              </a:spcBef>
              <a:spcAft>
                <a:spcPts val="0"/>
              </a:spcAft>
              <a:buClr>
                <a:schemeClr val="lt1"/>
              </a:buClr>
              <a:buSzPts val="1800"/>
              <a:buNone/>
            </a:pPr>
            <a:endParaRPr lang="en-US" dirty="0">
              <a:solidFill>
                <a:schemeClr val="accent6"/>
              </a:solidFill>
            </a:endParaRPr>
          </a:p>
          <a:p>
            <a:pPr marL="285750" indent="-285750">
              <a:spcBef>
                <a:spcPts val="0"/>
              </a:spcBef>
            </a:pPr>
            <a:r>
              <a:rPr lang="en-US" dirty="0">
                <a:solidFill>
                  <a:schemeClr val="bg1"/>
                </a:solidFill>
              </a:rPr>
              <a:t>Social Security Number (SSN)</a:t>
            </a:r>
          </a:p>
          <a:p>
            <a:pPr marL="285750" indent="-285750">
              <a:spcBef>
                <a:spcPts val="0"/>
              </a:spcBef>
            </a:pPr>
            <a:r>
              <a:rPr lang="en-US" dirty="0">
                <a:solidFill>
                  <a:schemeClr val="bg1"/>
                </a:solidFill>
              </a:rPr>
              <a:t>Name</a:t>
            </a:r>
          </a:p>
          <a:p>
            <a:pPr marL="285750" indent="-285750">
              <a:spcBef>
                <a:spcPts val="0"/>
              </a:spcBef>
            </a:pPr>
            <a:r>
              <a:rPr lang="en-US" dirty="0">
                <a:solidFill>
                  <a:schemeClr val="bg1"/>
                </a:solidFill>
              </a:rPr>
              <a:t>Date of Birth (DOB)</a:t>
            </a:r>
          </a:p>
          <a:p>
            <a:pPr marL="285750" indent="-285750">
              <a:spcBef>
                <a:spcPts val="0"/>
              </a:spcBef>
            </a:pPr>
            <a:r>
              <a:rPr lang="en-US" dirty="0">
                <a:solidFill>
                  <a:schemeClr val="bg1"/>
                </a:solidFill>
              </a:rPr>
              <a:t>Race and Ethnicity</a:t>
            </a:r>
          </a:p>
          <a:p>
            <a:pPr marL="285750" indent="-285750">
              <a:spcBef>
                <a:spcPts val="0"/>
              </a:spcBef>
            </a:pPr>
            <a:r>
              <a:rPr lang="en-US" dirty="0">
                <a:solidFill>
                  <a:schemeClr val="bg1"/>
                </a:solidFill>
              </a:rPr>
              <a:t>Gender</a:t>
            </a:r>
          </a:p>
          <a:p>
            <a:pPr marL="285750" indent="-285750">
              <a:spcBef>
                <a:spcPts val="0"/>
              </a:spcBef>
            </a:pPr>
            <a:r>
              <a:rPr lang="en-US" dirty="0">
                <a:solidFill>
                  <a:schemeClr val="bg1"/>
                </a:solidFill>
              </a:rPr>
              <a:t>Veteran Status</a:t>
            </a:r>
          </a:p>
          <a:p>
            <a:pPr marL="285750" indent="-285750">
              <a:spcBef>
                <a:spcPts val="0"/>
              </a:spcBef>
            </a:pPr>
            <a:r>
              <a:rPr lang="en-US" dirty="0">
                <a:solidFill>
                  <a:schemeClr val="accent5"/>
                </a:solidFill>
              </a:rPr>
              <a:t>Disability</a:t>
            </a:r>
          </a:p>
          <a:p>
            <a:pPr marL="285750" indent="-285750">
              <a:spcBef>
                <a:spcPts val="0"/>
              </a:spcBef>
            </a:pPr>
            <a:r>
              <a:rPr lang="en-US" dirty="0">
                <a:solidFill>
                  <a:schemeClr val="accent5"/>
                </a:solidFill>
              </a:rPr>
              <a:t>Income &amp; Sources</a:t>
            </a:r>
          </a:p>
          <a:p>
            <a:pPr marL="285750" indent="-285750">
              <a:spcBef>
                <a:spcPts val="0"/>
              </a:spcBef>
            </a:pPr>
            <a:r>
              <a:rPr lang="en-US" dirty="0">
                <a:solidFill>
                  <a:schemeClr val="accent5"/>
                </a:solidFill>
              </a:rPr>
              <a:t>Head of Household</a:t>
            </a:r>
          </a:p>
          <a:p>
            <a:pPr marL="285750" indent="-285750">
              <a:spcBef>
                <a:spcPts val="0"/>
              </a:spcBef>
            </a:pPr>
            <a:r>
              <a:rPr lang="en-US" dirty="0">
                <a:solidFill>
                  <a:schemeClr val="accent5"/>
                </a:solidFill>
              </a:rPr>
              <a:t>Prior Living Situation</a:t>
            </a:r>
          </a:p>
          <a:p>
            <a:pPr marL="285750" indent="-285750">
              <a:spcBef>
                <a:spcPts val="0"/>
              </a:spcBef>
            </a:pPr>
            <a:endParaRPr lang="en-US" dirty="0">
              <a:solidFill>
                <a:schemeClr val="accent5"/>
              </a:solidFill>
            </a:endParaRPr>
          </a:p>
          <a:p>
            <a:pPr marL="0" indent="0">
              <a:spcBef>
                <a:spcPts val="0"/>
              </a:spcBef>
              <a:buNone/>
            </a:pPr>
            <a:endParaRPr lang="en-US" dirty="0">
              <a:solidFill>
                <a:schemeClr val="bg1"/>
              </a:solidFill>
            </a:endParaRPr>
          </a:p>
          <a:p>
            <a:pPr marL="0" indent="0">
              <a:spcBef>
                <a:spcPts val="0"/>
              </a:spcBef>
              <a:buNone/>
            </a:pPr>
            <a:endParaRPr lang="en-US" dirty="0">
              <a:solidFill>
                <a:schemeClr val="bg1"/>
              </a:solidFill>
            </a:endParaRPr>
          </a:p>
          <a:p>
            <a:pPr marL="0" lvl="0" indent="0" algn="l" rtl="0">
              <a:lnSpc>
                <a:spcPct val="100000"/>
              </a:lnSpc>
              <a:spcBef>
                <a:spcPts val="0"/>
              </a:spcBef>
              <a:spcAft>
                <a:spcPts val="0"/>
              </a:spcAft>
              <a:buClr>
                <a:schemeClr val="lt1"/>
              </a:buClr>
              <a:buSzPts val="1800"/>
              <a:buNone/>
            </a:pPr>
            <a:endParaRPr lang="en-US" dirty="0"/>
          </a:p>
          <a:p>
            <a:pPr marL="0" lvl="0" indent="0" algn="l" rtl="0">
              <a:lnSpc>
                <a:spcPct val="100000"/>
              </a:lnSpc>
              <a:spcBef>
                <a:spcPts val="0"/>
              </a:spcBef>
              <a:spcAft>
                <a:spcPts val="0"/>
              </a:spcAft>
              <a:buClr>
                <a:schemeClr val="lt1"/>
              </a:buClr>
              <a:buSzPts val="1800"/>
              <a:buNone/>
            </a:pPr>
            <a:endParaRPr lang="en-US" dirty="0"/>
          </a:p>
          <a:p>
            <a:pPr marL="285750" lvl="0" indent="-285750" algn="l" rtl="0">
              <a:lnSpc>
                <a:spcPct val="100000"/>
              </a:lnSpc>
              <a:spcBef>
                <a:spcPts val="0"/>
              </a:spcBef>
              <a:spcAft>
                <a:spcPts val="0"/>
              </a:spcAft>
              <a:buClr>
                <a:schemeClr val="lt1"/>
              </a:buClr>
              <a:buSzPts val="1800"/>
              <a:buFont typeface="Arial" panose="020B0604020202020204" pitchFamily="34" charset="0"/>
              <a:buChar char="•"/>
            </a:pPr>
            <a:endParaRPr dirty="0"/>
          </a:p>
          <a:p>
            <a:pPr marL="228600" lvl="0" indent="-114300" algn="l" rtl="0">
              <a:lnSpc>
                <a:spcPct val="100000"/>
              </a:lnSpc>
              <a:spcBef>
                <a:spcPts val="1000"/>
              </a:spcBef>
              <a:spcAft>
                <a:spcPts val="0"/>
              </a:spcAft>
              <a:buClr>
                <a:schemeClr val="lt1"/>
              </a:buClr>
              <a:buSzPts val="1800"/>
              <a:buNone/>
            </a:pPr>
            <a:endParaRPr dirty="0"/>
          </a:p>
          <a:p>
            <a:pPr marL="228600" lvl="0" indent="-114300" algn="l" rtl="0">
              <a:lnSpc>
                <a:spcPct val="100000"/>
              </a:lnSpc>
              <a:spcBef>
                <a:spcPts val="1000"/>
              </a:spcBef>
              <a:spcAft>
                <a:spcPts val="0"/>
              </a:spcAft>
              <a:buClr>
                <a:schemeClr val="lt1"/>
              </a:buClr>
              <a:buSzPts val="1800"/>
              <a:buNone/>
            </a:pPr>
            <a:endParaRPr dirty="0"/>
          </a:p>
        </p:txBody>
      </p:sp>
      <p:sp>
        <p:nvSpPr>
          <p:cNvPr id="374" name="Google Shape;374;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a:p>
        </p:txBody>
      </p:sp>
      <p:pic>
        <p:nvPicPr>
          <p:cNvPr id="3" name="Picture 2" descr="A screenshot of a computer&#10;&#10;AI-generated content may be incorrect.">
            <a:extLst>
              <a:ext uri="{FF2B5EF4-FFF2-40B4-BE49-F238E27FC236}">
                <a16:creationId xmlns:a16="http://schemas.microsoft.com/office/drawing/2014/main" id="{869F0167-788F-371D-A523-43739CC57ADD}"/>
              </a:ext>
            </a:extLst>
          </p:cNvPr>
          <p:cNvPicPr>
            <a:picLocks noChangeAspect="1"/>
          </p:cNvPicPr>
          <p:nvPr/>
        </p:nvPicPr>
        <p:blipFill>
          <a:blip r:embed="rId3"/>
          <a:stretch>
            <a:fillRect/>
          </a:stretch>
        </p:blipFill>
        <p:spPr>
          <a:xfrm>
            <a:off x="4446282" y="1010883"/>
            <a:ext cx="7650029" cy="5085841"/>
          </a:xfrm>
          <a:prstGeom prst="rect">
            <a:avLst/>
          </a:prstGeom>
          <a:effectLst>
            <a:outerShdw blurRad="50800" dist="275921" dir="2700000" algn="tl" rotWithShape="0">
              <a:prstClr val="black">
                <a:alpha val="40000"/>
              </a:prstClr>
            </a:outerShdw>
          </a:effectLst>
          <a:scene3d>
            <a:camera prst="orthographicFront"/>
            <a:lightRig rig="threePt" dir="t"/>
          </a:scene3d>
          <a:sp3d>
            <a:bevelT/>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73">
                                            <p:txEl>
                                              <p:pRg st="2" end="2"/>
                                            </p:txEl>
                                          </p:spTgt>
                                        </p:tgtEl>
                                        <p:attrNameLst>
                                          <p:attrName>style.visibility</p:attrName>
                                        </p:attrNameLst>
                                      </p:cBhvr>
                                      <p:to>
                                        <p:strVal val="visible"/>
                                      </p:to>
                                    </p:set>
                                    <p:animEffect transition="in" filter="fade">
                                      <p:cBhvr>
                                        <p:cTn id="7" dur="1000"/>
                                        <p:tgtEl>
                                          <p:spTgt spid="373">
                                            <p:txEl>
                                              <p:pRg st="2" end="2"/>
                                            </p:txEl>
                                          </p:spTgt>
                                        </p:tgtEl>
                                      </p:cBhvr>
                                    </p:animEffect>
                                    <p:anim calcmode="lin" valueType="num">
                                      <p:cBhvr>
                                        <p:cTn id="8" dur="1000" fill="hold"/>
                                        <p:tgtEl>
                                          <p:spTgt spid="37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7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73">
                                            <p:txEl>
                                              <p:pRg st="3" end="3"/>
                                            </p:txEl>
                                          </p:spTgt>
                                        </p:tgtEl>
                                        <p:attrNameLst>
                                          <p:attrName>style.visibility</p:attrName>
                                        </p:attrNameLst>
                                      </p:cBhvr>
                                      <p:to>
                                        <p:strVal val="visible"/>
                                      </p:to>
                                    </p:set>
                                    <p:animEffect transition="in" filter="fade">
                                      <p:cBhvr>
                                        <p:cTn id="14" dur="1000"/>
                                        <p:tgtEl>
                                          <p:spTgt spid="373">
                                            <p:txEl>
                                              <p:pRg st="3" end="3"/>
                                            </p:txEl>
                                          </p:spTgt>
                                        </p:tgtEl>
                                      </p:cBhvr>
                                    </p:animEffect>
                                    <p:anim calcmode="lin" valueType="num">
                                      <p:cBhvr>
                                        <p:cTn id="15" dur="1000" fill="hold"/>
                                        <p:tgtEl>
                                          <p:spTgt spid="37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7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73">
                                            <p:txEl>
                                              <p:pRg st="4" end="4"/>
                                            </p:txEl>
                                          </p:spTgt>
                                        </p:tgtEl>
                                        <p:attrNameLst>
                                          <p:attrName>style.visibility</p:attrName>
                                        </p:attrNameLst>
                                      </p:cBhvr>
                                      <p:to>
                                        <p:strVal val="visible"/>
                                      </p:to>
                                    </p:set>
                                    <p:animEffect transition="in" filter="fade">
                                      <p:cBhvr>
                                        <p:cTn id="21" dur="1000"/>
                                        <p:tgtEl>
                                          <p:spTgt spid="373">
                                            <p:txEl>
                                              <p:pRg st="4" end="4"/>
                                            </p:txEl>
                                          </p:spTgt>
                                        </p:tgtEl>
                                      </p:cBhvr>
                                    </p:animEffect>
                                    <p:anim calcmode="lin" valueType="num">
                                      <p:cBhvr>
                                        <p:cTn id="22" dur="1000" fill="hold"/>
                                        <p:tgtEl>
                                          <p:spTgt spid="37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7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73">
                                            <p:txEl>
                                              <p:pRg st="5" end="5"/>
                                            </p:txEl>
                                          </p:spTgt>
                                        </p:tgtEl>
                                        <p:attrNameLst>
                                          <p:attrName>style.visibility</p:attrName>
                                        </p:attrNameLst>
                                      </p:cBhvr>
                                      <p:to>
                                        <p:strVal val="visible"/>
                                      </p:to>
                                    </p:set>
                                    <p:animEffect transition="in" filter="fade">
                                      <p:cBhvr>
                                        <p:cTn id="28" dur="1000"/>
                                        <p:tgtEl>
                                          <p:spTgt spid="373">
                                            <p:txEl>
                                              <p:pRg st="5" end="5"/>
                                            </p:txEl>
                                          </p:spTgt>
                                        </p:tgtEl>
                                      </p:cBhvr>
                                    </p:animEffect>
                                    <p:anim calcmode="lin" valueType="num">
                                      <p:cBhvr>
                                        <p:cTn id="29" dur="1000" fill="hold"/>
                                        <p:tgtEl>
                                          <p:spTgt spid="37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7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73">
                                            <p:txEl>
                                              <p:pRg st="6" end="6"/>
                                            </p:txEl>
                                          </p:spTgt>
                                        </p:tgtEl>
                                        <p:attrNameLst>
                                          <p:attrName>style.visibility</p:attrName>
                                        </p:attrNameLst>
                                      </p:cBhvr>
                                      <p:to>
                                        <p:strVal val="visible"/>
                                      </p:to>
                                    </p:set>
                                    <p:animEffect transition="in" filter="fade">
                                      <p:cBhvr>
                                        <p:cTn id="35" dur="1000"/>
                                        <p:tgtEl>
                                          <p:spTgt spid="373">
                                            <p:txEl>
                                              <p:pRg st="6" end="6"/>
                                            </p:txEl>
                                          </p:spTgt>
                                        </p:tgtEl>
                                      </p:cBhvr>
                                    </p:animEffect>
                                    <p:anim calcmode="lin" valueType="num">
                                      <p:cBhvr>
                                        <p:cTn id="36" dur="1000" fill="hold"/>
                                        <p:tgtEl>
                                          <p:spTgt spid="373">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37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73">
                                            <p:txEl>
                                              <p:pRg st="7" end="7"/>
                                            </p:txEl>
                                          </p:spTgt>
                                        </p:tgtEl>
                                        <p:attrNameLst>
                                          <p:attrName>style.visibility</p:attrName>
                                        </p:attrNameLst>
                                      </p:cBhvr>
                                      <p:to>
                                        <p:strVal val="visible"/>
                                      </p:to>
                                    </p:set>
                                    <p:animEffect transition="in" filter="fade">
                                      <p:cBhvr>
                                        <p:cTn id="42" dur="1000"/>
                                        <p:tgtEl>
                                          <p:spTgt spid="373">
                                            <p:txEl>
                                              <p:pRg st="7" end="7"/>
                                            </p:txEl>
                                          </p:spTgt>
                                        </p:tgtEl>
                                      </p:cBhvr>
                                    </p:animEffect>
                                    <p:anim calcmode="lin" valueType="num">
                                      <p:cBhvr>
                                        <p:cTn id="43" dur="1000" fill="hold"/>
                                        <p:tgtEl>
                                          <p:spTgt spid="37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7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73">
                                            <p:txEl>
                                              <p:pRg st="8" end="8"/>
                                            </p:txEl>
                                          </p:spTgt>
                                        </p:tgtEl>
                                        <p:attrNameLst>
                                          <p:attrName>style.visibility</p:attrName>
                                        </p:attrNameLst>
                                      </p:cBhvr>
                                      <p:to>
                                        <p:strVal val="visible"/>
                                      </p:to>
                                    </p:set>
                                    <p:animEffect transition="in" filter="fade">
                                      <p:cBhvr>
                                        <p:cTn id="49" dur="1000"/>
                                        <p:tgtEl>
                                          <p:spTgt spid="373">
                                            <p:txEl>
                                              <p:pRg st="8" end="8"/>
                                            </p:txEl>
                                          </p:spTgt>
                                        </p:tgtEl>
                                      </p:cBhvr>
                                    </p:animEffect>
                                    <p:anim calcmode="lin" valueType="num">
                                      <p:cBhvr>
                                        <p:cTn id="50" dur="1000" fill="hold"/>
                                        <p:tgtEl>
                                          <p:spTgt spid="373">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37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73">
                                            <p:txEl>
                                              <p:pRg st="9" end="9"/>
                                            </p:txEl>
                                          </p:spTgt>
                                        </p:tgtEl>
                                        <p:attrNameLst>
                                          <p:attrName>style.visibility</p:attrName>
                                        </p:attrNameLst>
                                      </p:cBhvr>
                                      <p:to>
                                        <p:strVal val="visible"/>
                                      </p:to>
                                    </p:set>
                                    <p:animEffect transition="in" filter="fade">
                                      <p:cBhvr>
                                        <p:cTn id="56" dur="1000"/>
                                        <p:tgtEl>
                                          <p:spTgt spid="373">
                                            <p:txEl>
                                              <p:pRg st="9" end="9"/>
                                            </p:txEl>
                                          </p:spTgt>
                                        </p:tgtEl>
                                      </p:cBhvr>
                                    </p:animEffect>
                                    <p:anim calcmode="lin" valueType="num">
                                      <p:cBhvr>
                                        <p:cTn id="57" dur="1000" fill="hold"/>
                                        <p:tgtEl>
                                          <p:spTgt spid="373">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37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73">
                                            <p:txEl>
                                              <p:pRg st="10" end="10"/>
                                            </p:txEl>
                                          </p:spTgt>
                                        </p:tgtEl>
                                        <p:attrNameLst>
                                          <p:attrName>style.visibility</p:attrName>
                                        </p:attrNameLst>
                                      </p:cBhvr>
                                      <p:to>
                                        <p:strVal val="visible"/>
                                      </p:to>
                                    </p:set>
                                    <p:animEffect transition="in" filter="fade">
                                      <p:cBhvr>
                                        <p:cTn id="63" dur="1000"/>
                                        <p:tgtEl>
                                          <p:spTgt spid="373">
                                            <p:txEl>
                                              <p:pRg st="10" end="10"/>
                                            </p:txEl>
                                          </p:spTgt>
                                        </p:tgtEl>
                                      </p:cBhvr>
                                    </p:animEffect>
                                    <p:anim calcmode="lin" valueType="num">
                                      <p:cBhvr>
                                        <p:cTn id="64" dur="1000" fill="hold"/>
                                        <p:tgtEl>
                                          <p:spTgt spid="373">
                                            <p:txEl>
                                              <p:pRg st="10" end="10"/>
                                            </p:txEl>
                                          </p:spTgt>
                                        </p:tgtEl>
                                        <p:attrNameLst>
                                          <p:attrName>ppt_x</p:attrName>
                                        </p:attrNameLst>
                                      </p:cBhvr>
                                      <p:tavLst>
                                        <p:tav tm="0">
                                          <p:val>
                                            <p:strVal val="#ppt_x"/>
                                          </p:val>
                                        </p:tav>
                                        <p:tav tm="100000">
                                          <p:val>
                                            <p:strVal val="#ppt_x"/>
                                          </p:val>
                                        </p:tav>
                                      </p:tavLst>
                                    </p:anim>
                                    <p:anim calcmode="lin" valueType="num">
                                      <p:cBhvr>
                                        <p:cTn id="65" dur="1000" fill="hold"/>
                                        <p:tgtEl>
                                          <p:spTgt spid="37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373">
                                            <p:txEl>
                                              <p:pRg st="11" end="11"/>
                                            </p:txEl>
                                          </p:spTgt>
                                        </p:tgtEl>
                                        <p:attrNameLst>
                                          <p:attrName>style.visibility</p:attrName>
                                        </p:attrNameLst>
                                      </p:cBhvr>
                                      <p:to>
                                        <p:strVal val="visible"/>
                                      </p:to>
                                    </p:set>
                                    <p:animEffect transition="in" filter="fade">
                                      <p:cBhvr>
                                        <p:cTn id="70" dur="1000"/>
                                        <p:tgtEl>
                                          <p:spTgt spid="373">
                                            <p:txEl>
                                              <p:pRg st="11" end="11"/>
                                            </p:txEl>
                                          </p:spTgt>
                                        </p:tgtEl>
                                      </p:cBhvr>
                                    </p:animEffect>
                                    <p:anim calcmode="lin" valueType="num">
                                      <p:cBhvr>
                                        <p:cTn id="71" dur="1000" fill="hold"/>
                                        <p:tgtEl>
                                          <p:spTgt spid="373">
                                            <p:txEl>
                                              <p:pRg st="11" end="11"/>
                                            </p:txEl>
                                          </p:spTgt>
                                        </p:tgtEl>
                                        <p:attrNameLst>
                                          <p:attrName>ppt_x</p:attrName>
                                        </p:attrNameLst>
                                      </p:cBhvr>
                                      <p:tavLst>
                                        <p:tav tm="0">
                                          <p:val>
                                            <p:strVal val="#ppt_x"/>
                                          </p:val>
                                        </p:tav>
                                        <p:tav tm="100000">
                                          <p:val>
                                            <p:strVal val="#ppt_x"/>
                                          </p:val>
                                        </p:tav>
                                      </p:tavLst>
                                    </p:anim>
                                    <p:anim calcmode="lin" valueType="num">
                                      <p:cBhvr>
                                        <p:cTn id="72" dur="1000" fill="hold"/>
                                        <p:tgtEl>
                                          <p:spTgt spid="37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
      <a:dk1>
        <a:srgbClr val="174060"/>
      </a:dk1>
      <a:lt1>
        <a:srgbClr val="FFFFFF"/>
      </a:lt1>
      <a:dk2>
        <a:srgbClr val="212121"/>
      </a:dk2>
      <a:lt2>
        <a:srgbClr val="E7E6E6"/>
      </a:lt2>
      <a:accent1>
        <a:srgbClr val="174060"/>
      </a:accent1>
      <a:accent2>
        <a:srgbClr val="375B80"/>
      </a:accent2>
      <a:accent3>
        <a:srgbClr val="7D9CB7"/>
      </a:accent3>
      <a:accent4>
        <a:srgbClr val="CE1137"/>
      </a:accent4>
      <a:accent5>
        <a:srgbClr val="A3071A"/>
      </a:accent5>
      <a:accent6>
        <a:srgbClr val="FFC107"/>
      </a:accent6>
      <a:hlink>
        <a:srgbClr val="FFC107"/>
      </a:hlink>
      <a:folHlink>
        <a:srgbClr val="839CB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TotalTime>
  <Words>323</Words>
  <Application>Microsoft Office PowerPoint</Application>
  <PresentationFormat>Widescreen</PresentationFormat>
  <Paragraphs>78</Paragraphs>
  <Slides>14</Slides>
  <Notes>9</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Wake County Agency Administrator Meeting</vt:lpstr>
      <vt:lpstr>Ice Breaker!  What was the first album you ever bought?  (Was it a record, cassette, 8-Track, CD, etc.?)</vt:lpstr>
      <vt:lpstr>ANNOUNCEMENTS</vt:lpstr>
      <vt:lpstr>Data Quality Checks</vt:lpstr>
      <vt:lpstr>Annual Assessments</vt:lpstr>
      <vt:lpstr>PowerPoint Presentation</vt:lpstr>
      <vt:lpstr>NEW  Report!</vt:lpstr>
      <vt:lpstr>[GNRL-409] Annual Assessment Overview </vt:lpstr>
      <vt:lpstr>Universal Data Elements Data Quality</vt:lpstr>
      <vt:lpstr>Universal Data Elements Data Quality</vt:lpstr>
      <vt:lpstr>Helpful Reports</vt:lpstr>
      <vt:lpstr>Helpful Reports</vt:lpstr>
      <vt:lpstr>Questions?</vt:lpstr>
      <vt:lpstr>For Support: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Peter Dunbar</dc:creator>
  <cp:lastModifiedBy>Regina Abadajos</cp:lastModifiedBy>
  <cp:revision>15</cp:revision>
  <dcterms:created xsi:type="dcterms:W3CDTF">2023-03-24T17:35:07Z</dcterms:created>
  <dcterms:modified xsi:type="dcterms:W3CDTF">2025-05-27T13:09:56Z</dcterms:modified>
</cp:coreProperties>
</file>